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219" r:id="rId5"/>
    <p:sldId id="2220" r:id="rId6"/>
    <p:sldId id="2209" r:id="rId7"/>
    <p:sldId id="2214" r:id="rId8"/>
    <p:sldId id="2215" r:id="rId9"/>
    <p:sldId id="2217" r:id="rId10"/>
    <p:sldId id="2216" r:id="rId11"/>
    <p:sldId id="2174" r:id="rId12"/>
    <p:sldId id="2149" r:id="rId13"/>
    <p:sldId id="2152" r:id="rId14"/>
    <p:sldId id="2153" r:id="rId15"/>
    <p:sldId id="2148" r:id="rId16"/>
    <p:sldId id="2154" r:id="rId17"/>
    <p:sldId id="2176" r:id="rId18"/>
  </p:sldIdLst>
  <p:sldSz cx="12192000" cy="6858000"/>
  <p:notesSz cx="6889750" cy="10018713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35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C5E7989-D610-B9F5-E255-71DB8957C1E7}" name="Christos Panteli" initials="CP" userId="S::cpanteli@cyprus2026eu.gov.cy::045e19b0-26e2-4eea-93f1-ccdcd827bbb0" providerId="AD"/>
  <p188:author id="{7D0B7D91-3EFE-9313-E180-0FD6223289B1}" name="Agathie Charalambidou" initials="AC" userId="Agathie Charalambidou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na" initials="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6060"/>
    <a:srgbClr val="7C7C7B"/>
    <a:srgbClr val="FFAD00"/>
    <a:srgbClr val="1E4193"/>
    <a:srgbClr val="FEFDF9"/>
    <a:srgbClr val="FEFBF2"/>
    <a:srgbClr val="6D9140"/>
    <a:srgbClr val="6B2E5E"/>
    <a:srgbClr val="727D83"/>
    <a:srgbClr val="1D3E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8D4CBD-50E2-47E5-B278-291CEE35C6B7}" v="31" dt="2026-01-09T08:37:21.2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604" y="-320"/>
      </p:cViewPr>
      <p:guideLst>
        <p:guide orient="horz" pos="2135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Savvas Ioannou" userId="6d3f7fbe-2825-46b3-90e6-f81b51ffd56c" providerId="ADAL" clId="{EBE12B7F-8031-4A93-8DA3-0263C28A9683}"/>
    <pc:docChg chg="undo redo custSel addSld delSld modSld">
      <pc:chgData name="Pantelis Savvas Ioannou" userId="6d3f7fbe-2825-46b3-90e6-f81b51ffd56c" providerId="ADAL" clId="{EBE12B7F-8031-4A93-8DA3-0263C28A9683}" dt="2026-01-09T08:37:21.286" v="184" actId="1076"/>
      <pc:docMkLst>
        <pc:docMk/>
      </pc:docMkLst>
      <pc:sldChg chg="del">
        <pc:chgData name="Pantelis Savvas Ioannou" userId="6d3f7fbe-2825-46b3-90e6-f81b51ffd56c" providerId="ADAL" clId="{EBE12B7F-8031-4A93-8DA3-0263C28A9683}" dt="2026-01-08T16:43:51.263" v="19" actId="47"/>
        <pc:sldMkLst>
          <pc:docMk/>
          <pc:sldMk cId="0" sldId="2137"/>
        </pc:sldMkLst>
      </pc:sldChg>
      <pc:sldChg chg="del">
        <pc:chgData name="Pantelis Savvas Ioannou" userId="6d3f7fbe-2825-46b3-90e6-f81b51ffd56c" providerId="ADAL" clId="{EBE12B7F-8031-4A93-8DA3-0263C28A9683}" dt="2026-01-08T16:42:18.296" v="14" actId="47"/>
        <pc:sldMkLst>
          <pc:docMk/>
          <pc:sldMk cId="0" sldId="2141"/>
        </pc:sldMkLst>
      </pc:sldChg>
      <pc:sldChg chg="del">
        <pc:chgData name="Pantelis Savvas Ioannou" userId="6d3f7fbe-2825-46b3-90e6-f81b51ffd56c" providerId="ADAL" clId="{EBE12B7F-8031-4A93-8DA3-0263C28A9683}" dt="2026-01-08T16:43:54.617" v="20" actId="47"/>
        <pc:sldMkLst>
          <pc:docMk/>
          <pc:sldMk cId="0" sldId="2143"/>
        </pc:sldMkLst>
      </pc:sldChg>
      <pc:sldChg chg="addSp delSp modSp mod">
        <pc:chgData name="Pantelis Savvas Ioannou" userId="6d3f7fbe-2825-46b3-90e6-f81b51ffd56c" providerId="ADAL" clId="{EBE12B7F-8031-4A93-8DA3-0263C28A9683}" dt="2026-01-09T08:37:21.286" v="184" actId="1076"/>
        <pc:sldMkLst>
          <pc:docMk/>
          <pc:sldMk cId="1204615065" sldId="2148"/>
        </pc:sldMkLst>
        <pc:picChg chg="add del mod">
          <ac:chgData name="Pantelis Savvas Ioannou" userId="6d3f7fbe-2825-46b3-90e6-f81b51ffd56c" providerId="ADAL" clId="{EBE12B7F-8031-4A93-8DA3-0263C28A9683}" dt="2026-01-08T16:50:44.266" v="177" actId="478"/>
          <ac:picMkLst>
            <pc:docMk/>
            <pc:sldMk cId="1204615065" sldId="2148"/>
            <ac:picMk id="4" creationId="{5D42EBC1-ACFA-A920-B472-BFC110BAA17B}"/>
          </ac:picMkLst>
        </pc:picChg>
        <pc:picChg chg="add mod">
          <ac:chgData name="Pantelis Savvas Ioannou" userId="6d3f7fbe-2825-46b3-90e6-f81b51ffd56c" providerId="ADAL" clId="{EBE12B7F-8031-4A93-8DA3-0263C28A9683}" dt="2026-01-08T16:50:25.093" v="173"/>
          <ac:picMkLst>
            <pc:docMk/>
            <pc:sldMk cId="1204615065" sldId="2148"/>
            <ac:picMk id="5" creationId="{055EC62C-DAE7-F827-23DA-315E5F974633}"/>
          </ac:picMkLst>
        </pc:picChg>
        <pc:picChg chg="add mod">
          <ac:chgData name="Pantelis Savvas Ioannou" userId="6d3f7fbe-2825-46b3-90e6-f81b51ffd56c" providerId="ADAL" clId="{EBE12B7F-8031-4A93-8DA3-0263C28A9683}" dt="2026-01-09T08:37:21.286" v="184" actId="1076"/>
          <ac:picMkLst>
            <pc:docMk/>
            <pc:sldMk cId="1204615065" sldId="2148"/>
            <ac:picMk id="9" creationId="{B675F71D-F8AF-DCC9-DAA8-C2F969640DC1}"/>
          </ac:picMkLst>
        </pc:picChg>
      </pc:sldChg>
      <pc:sldChg chg="addSp delSp modSp mod">
        <pc:chgData name="Pantelis Savvas Ioannou" userId="6d3f7fbe-2825-46b3-90e6-f81b51ffd56c" providerId="ADAL" clId="{EBE12B7F-8031-4A93-8DA3-0263C28A9683}" dt="2026-01-08T16:50:54.190" v="180" actId="478"/>
        <pc:sldMkLst>
          <pc:docMk/>
          <pc:sldMk cId="3149814897" sldId="2149"/>
        </pc:sldMkLst>
        <pc:spChg chg="mod">
          <ac:chgData name="Pantelis Savvas Ioannou" userId="6d3f7fbe-2825-46b3-90e6-f81b51ffd56c" providerId="ADAL" clId="{EBE12B7F-8031-4A93-8DA3-0263C28A9683}" dt="2026-01-08T16:48:17.785" v="150" actId="1076"/>
          <ac:spMkLst>
            <pc:docMk/>
            <pc:sldMk cId="3149814897" sldId="2149"/>
            <ac:spMk id="3" creationId="{8A8808B8-0D40-4A05-CCBB-233228308141}"/>
          </ac:spMkLst>
        </pc:spChg>
        <pc:spChg chg="mod">
          <ac:chgData name="Pantelis Savvas Ioannou" userId="6d3f7fbe-2825-46b3-90e6-f81b51ffd56c" providerId="ADAL" clId="{EBE12B7F-8031-4A93-8DA3-0263C28A9683}" dt="2026-01-08T16:48:28.876" v="162" actId="1037"/>
          <ac:spMkLst>
            <pc:docMk/>
            <pc:sldMk cId="3149814897" sldId="2149"/>
            <ac:spMk id="10" creationId="{0FB09BFC-0E1E-6D71-6680-9AA32684B504}"/>
          </ac:spMkLst>
        </pc:spChg>
        <pc:picChg chg="add del mod">
          <ac:chgData name="Pantelis Savvas Ioannou" userId="6d3f7fbe-2825-46b3-90e6-f81b51ffd56c" providerId="ADAL" clId="{EBE12B7F-8031-4A93-8DA3-0263C28A9683}" dt="2026-01-08T16:48:34.405" v="163" actId="1076"/>
          <ac:picMkLst>
            <pc:docMk/>
            <pc:sldMk cId="3149814897" sldId="2149"/>
            <ac:picMk id="4" creationId="{FB14FAD0-6611-DA70-0199-CFBB540093A2}"/>
          </ac:picMkLst>
        </pc:picChg>
        <pc:picChg chg="add mod">
          <ac:chgData name="Pantelis Savvas Ioannou" userId="6d3f7fbe-2825-46b3-90e6-f81b51ffd56c" providerId="ADAL" clId="{EBE12B7F-8031-4A93-8DA3-0263C28A9683}" dt="2026-01-08T16:48:12.469" v="148"/>
          <ac:picMkLst>
            <pc:docMk/>
            <pc:sldMk cId="3149814897" sldId="2149"/>
            <ac:picMk id="7" creationId="{C7F5572F-D893-A21D-B2CB-351F0530D0EA}"/>
          </ac:picMkLst>
        </pc:picChg>
        <pc:picChg chg="add del mod">
          <ac:chgData name="Pantelis Savvas Ioannou" userId="6d3f7fbe-2825-46b3-90e6-f81b51ffd56c" providerId="ADAL" clId="{EBE12B7F-8031-4A93-8DA3-0263C28A9683}" dt="2026-01-08T16:50:54.190" v="180" actId="478"/>
          <ac:picMkLst>
            <pc:docMk/>
            <pc:sldMk cId="3149814897" sldId="2149"/>
            <ac:picMk id="9" creationId="{F045DE2E-0CC6-F141-E33B-0F19B8F78351}"/>
          </ac:picMkLst>
        </pc:picChg>
        <pc:picChg chg="add mod">
          <ac:chgData name="Pantelis Savvas Ioannou" userId="6d3f7fbe-2825-46b3-90e6-f81b51ffd56c" providerId="ADAL" clId="{EBE12B7F-8031-4A93-8DA3-0263C28A9683}" dt="2026-01-08T16:50:33.315" v="175"/>
          <ac:picMkLst>
            <pc:docMk/>
            <pc:sldMk cId="3149814897" sldId="2149"/>
            <ac:picMk id="11" creationId="{CF7E2091-4758-4730-1953-172008C7DE90}"/>
          </ac:picMkLst>
        </pc:picChg>
      </pc:sldChg>
      <pc:sldChg chg="addSp delSp modSp mod">
        <pc:chgData name="Pantelis Savvas Ioannou" userId="6d3f7fbe-2825-46b3-90e6-f81b51ffd56c" providerId="ADAL" clId="{EBE12B7F-8031-4A93-8DA3-0263C28A9683}" dt="2026-01-08T16:50:49.772" v="179" actId="478"/>
        <pc:sldMkLst>
          <pc:docMk/>
          <pc:sldMk cId="4289576248" sldId="2152"/>
        </pc:sldMkLst>
        <pc:spChg chg="mod">
          <ac:chgData name="Pantelis Savvas Ioannou" userId="6d3f7fbe-2825-46b3-90e6-f81b51ffd56c" providerId="ADAL" clId="{EBE12B7F-8031-4A93-8DA3-0263C28A9683}" dt="2026-01-08T16:48:24.943" v="155" actId="1037"/>
          <ac:spMkLst>
            <pc:docMk/>
            <pc:sldMk cId="4289576248" sldId="2152"/>
            <ac:spMk id="10" creationId="{8FA1BCA0-A645-347A-6917-97C25F06730A}"/>
          </ac:spMkLst>
        </pc:spChg>
        <pc:picChg chg="add del mod">
          <ac:chgData name="Pantelis Savvas Ioannou" userId="6d3f7fbe-2825-46b3-90e6-f81b51ffd56c" providerId="ADAL" clId="{EBE12B7F-8031-4A93-8DA3-0263C28A9683}" dt="2026-01-08T16:48:23.390" v="153" actId="1076"/>
          <ac:picMkLst>
            <pc:docMk/>
            <pc:sldMk cId="4289576248" sldId="2152"/>
            <ac:picMk id="4" creationId="{CB6E7642-1A5A-C2D3-36E3-355F3505F295}"/>
          </ac:picMkLst>
        </pc:picChg>
        <pc:picChg chg="add del mod">
          <ac:chgData name="Pantelis Savvas Ioannou" userId="6d3f7fbe-2825-46b3-90e6-f81b51ffd56c" providerId="ADAL" clId="{EBE12B7F-8031-4A93-8DA3-0263C28A9683}" dt="2026-01-08T16:50:49.772" v="179" actId="478"/>
          <ac:picMkLst>
            <pc:docMk/>
            <pc:sldMk cId="4289576248" sldId="2152"/>
            <ac:picMk id="7" creationId="{8456E418-5F8F-6A25-3A83-67BBA3C834FD}"/>
          </ac:picMkLst>
        </pc:picChg>
        <pc:picChg chg="add mod">
          <ac:chgData name="Pantelis Savvas Ioannou" userId="6d3f7fbe-2825-46b3-90e6-f81b51ffd56c" providerId="ADAL" clId="{EBE12B7F-8031-4A93-8DA3-0263C28A9683}" dt="2026-01-08T16:50:29.986" v="174"/>
          <ac:picMkLst>
            <pc:docMk/>
            <pc:sldMk cId="4289576248" sldId="2152"/>
            <ac:picMk id="9" creationId="{77E6446B-33AE-B429-2FE1-FA65E466192E}"/>
          </ac:picMkLst>
        </pc:picChg>
      </pc:sldChg>
      <pc:sldChg chg="addSp delSp modSp mod">
        <pc:chgData name="Pantelis Savvas Ioannou" userId="6d3f7fbe-2825-46b3-90e6-f81b51ffd56c" providerId="ADAL" clId="{EBE12B7F-8031-4A93-8DA3-0263C28A9683}" dt="2026-01-08T16:50:46.613" v="178" actId="478"/>
        <pc:sldMkLst>
          <pc:docMk/>
          <pc:sldMk cId="726852855" sldId="2153"/>
        </pc:sldMkLst>
        <pc:picChg chg="add del mod">
          <ac:chgData name="Pantelis Savvas Ioannou" userId="6d3f7fbe-2825-46b3-90e6-f81b51ffd56c" providerId="ADAL" clId="{EBE12B7F-8031-4A93-8DA3-0263C28A9683}" dt="2026-01-08T16:50:46.613" v="178" actId="478"/>
          <ac:picMkLst>
            <pc:docMk/>
            <pc:sldMk cId="726852855" sldId="2153"/>
            <ac:picMk id="4" creationId="{27A30DC0-B40C-7B29-81F2-44CFB202A734}"/>
          </ac:picMkLst>
        </pc:picChg>
        <pc:picChg chg="add mod">
          <ac:chgData name="Pantelis Savvas Ioannou" userId="6d3f7fbe-2825-46b3-90e6-f81b51ffd56c" providerId="ADAL" clId="{EBE12B7F-8031-4A93-8DA3-0263C28A9683}" dt="2026-01-08T16:49:55.604" v="171" actId="1076"/>
          <ac:picMkLst>
            <pc:docMk/>
            <pc:sldMk cId="726852855" sldId="2153"/>
            <ac:picMk id="7" creationId="{34DE2248-0494-363A-2963-C76810E2BEE1}"/>
          </ac:picMkLst>
        </pc:picChg>
      </pc:sldChg>
      <pc:sldChg chg="addSp modSp">
        <pc:chgData name="Pantelis Savvas Ioannou" userId="6d3f7fbe-2825-46b3-90e6-f81b51ffd56c" providerId="ADAL" clId="{EBE12B7F-8031-4A93-8DA3-0263C28A9683}" dt="2026-01-08T16:50:39.595" v="176"/>
        <pc:sldMkLst>
          <pc:docMk/>
          <pc:sldMk cId="3337116856" sldId="2154"/>
        </pc:sldMkLst>
        <pc:picChg chg="add mod">
          <ac:chgData name="Pantelis Savvas Ioannou" userId="6d3f7fbe-2825-46b3-90e6-f81b51ffd56c" providerId="ADAL" clId="{EBE12B7F-8031-4A93-8DA3-0263C28A9683}" dt="2026-01-08T16:50:39.595" v="176"/>
          <ac:picMkLst>
            <pc:docMk/>
            <pc:sldMk cId="3337116856" sldId="2154"/>
            <ac:picMk id="4" creationId="{F2CDBAE9-3FDA-525A-652F-BCC5F03A9646}"/>
          </ac:picMkLst>
        </pc:picChg>
      </pc:sldChg>
      <pc:sldChg chg="add del">
        <pc:chgData name="Pantelis Savvas Ioannou" userId="6d3f7fbe-2825-46b3-90e6-f81b51ffd56c" providerId="ADAL" clId="{EBE12B7F-8031-4A93-8DA3-0263C28A9683}" dt="2026-01-08T16:42:48.609" v="15" actId="47"/>
        <pc:sldMkLst>
          <pc:docMk/>
          <pc:sldMk cId="3723457753" sldId="2162"/>
        </pc:sldMkLst>
      </pc:sldChg>
      <pc:sldChg chg="addSp delSp modSp mod">
        <pc:chgData name="Pantelis Savvas Ioannou" userId="6d3f7fbe-2825-46b3-90e6-f81b51ffd56c" providerId="ADAL" clId="{EBE12B7F-8031-4A93-8DA3-0263C28A9683}" dt="2026-01-08T16:51:07.155" v="182" actId="167"/>
        <pc:sldMkLst>
          <pc:docMk/>
          <pc:sldMk cId="4289760112" sldId="2174"/>
        </pc:sldMkLst>
        <pc:spChg chg="add mod ord">
          <ac:chgData name="Pantelis Savvas Ioannou" userId="6d3f7fbe-2825-46b3-90e6-f81b51ffd56c" providerId="ADAL" clId="{EBE12B7F-8031-4A93-8DA3-0263C28A9683}" dt="2026-01-08T16:51:07.155" v="182" actId="167"/>
          <ac:spMkLst>
            <pc:docMk/>
            <pc:sldMk cId="4289760112" sldId="2174"/>
            <ac:spMk id="9" creationId="{D6E76644-E648-63C1-862A-7DB35F5BFFB4}"/>
          </ac:spMkLst>
        </pc:spChg>
        <pc:picChg chg="add del">
          <ac:chgData name="Pantelis Savvas Ioannou" userId="6d3f7fbe-2825-46b3-90e6-f81b51ffd56c" providerId="ADAL" clId="{EBE12B7F-8031-4A93-8DA3-0263C28A9683}" dt="2026-01-08T16:48:45.837" v="165" actId="478"/>
          <ac:picMkLst>
            <pc:docMk/>
            <pc:sldMk cId="4289760112" sldId="2174"/>
            <ac:picMk id="2" creationId="{4BEEFA1E-1F95-8C74-4D64-CF56575497C3}"/>
          </ac:picMkLst>
        </pc:picChg>
        <pc:picChg chg="add mod">
          <ac:chgData name="Pantelis Savvas Ioannou" userId="6d3f7fbe-2825-46b3-90e6-f81b51ffd56c" providerId="ADAL" clId="{EBE12B7F-8031-4A93-8DA3-0263C28A9683}" dt="2026-01-08T16:45:11.499" v="22" actId="1076"/>
          <ac:picMkLst>
            <pc:docMk/>
            <pc:sldMk cId="4289760112" sldId="2174"/>
            <ac:picMk id="4" creationId="{C12D301F-4EA5-CF48-0384-09E2791160E5}"/>
          </ac:picMkLst>
        </pc:picChg>
      </pc:sldChg>
      <pc:sldChg chg="new del">
        <pc:chgData name="Pantelis Savvas Ioannou" userId="6d3f7fbe-2825-46b3-90e6-f81b51ffd56c" providerId="ADAL" clId="{EBE12B7F-8031-4A93-8DA3-0263C28A9683}" dt="2026-01-08T16:36:22.670" v="2" actId="47"/>
        <pc:sldMkLst>
          <pc:docMk/>
          <pc:sldMk cId="2477556138" sldId="2175"/>
        </pc:sldMkLst>
      </pc:sldChg>
      <pc:sldChg chg="modSp add mod">
        <pc:chgData name="Pantelis Savvas Ioannou" userId="6d3f7fbe-2825-46b3-90e6-f81b51ffd56c" providerId="ADAL" clId="{EBE12B7F-8031-4A93-8DA3-0263C28A9683}" dt="2026-01-08T16:43:48.969" v="18" actId="20577"/>
        <pc:sldMkLst>
          <pc:docMk/>
          <pc:sldMk cId="1909471317" sldId="2176"/>
        </pc:sldMkLst>
        <pc:spChg chg="mod">
          <ac:chgData name="Pantelis Savvas Ioannou" userId="6d3f7fbe-2825-46b3-90e6-f81b51ffd56c" providerId="ADAL" clId="{EBE12B7F-8031-4A93-8DA3-0263C28A9683}" dt="2026-01-08T16:43:48.969" v="18" actId="20577"/>
          <ac:spMkLst>
            <pc:docMk/>
            <pc:sldMk cId="1909471317" sldId="2176"/>
            <ac:spMk id="8" creationId="{00000000-0000-0000-0000-000000000000}"/>
          </ac:spMkLst>
        </pc:spChg>
      </pc:sldChg>
      <pc:sldChg chg="add del">
        <pc:chgData name="Pantelis Savvas Ioannou" userId="6d3f7fbe-2825-46b3-90e6-f81b51ffd56c" providerId="ADAL" clId="{EBE12B7F-8031-4A93-8DA3-0263C28A9683}" dt="2026-01-08T16:42:18.296" v="14" actId="47"/>
        <pc:sldMkLst>
          <pc:docMk/>
          <pc:sldMk cId="0" sldId="2208"/>
        </pc:sldMkLst>
      </pc:sldChg>
      <pc:sldChg chg="add del">
        <pc:chgData name="Pantelis Savvas Ioannou" userId="6d3f7fbe-2825-46b3-90e6-f81b51ffd56c" providerId="ADAL" clId="{EBE12B7F-8031-4A93-8DA3-0263C28A9683}" dt="2026-01-08T16:41:42.512" v="13"/>
        <pc:sldMkLst>
          <pc:docMk/>
          <pc:sldMk cId="3158658851" sldId="2209"/>
        </pc:sldMkLst>
      </pc:sldChg>
      <pc:sldChg chg="add del">
        <pc:chgData name="Pantelis Savvas Ioannou" userId="6d3f7fbe-2825-46b3-90e6-f81b51ffd56c" providerId="ADAL" clId="{EBE12B7F-8031-4A93-8DA3-0263C28A9683}" dt="2026-01-08T16:41:42.512" v="13"/>
        <pc:sldMkLst>
          <pc:docMk/>
          <pc:sldMk cId="2254762713" sldId="2214"/>
        </pc:sldMkLst>
      </pc:sldChg>
      <pc:sldChg chg="add">
        <pc:chgData name="Pantelis Savvas Ioannou" userId="6d3f7fbe-2825-46b3-90e6-f81b51ffd56c" providerId="ADAL" clId="{EBE12B7F-8031-4A93-8DA3-0263C28A9683}" dt="2026-01-08T16:41:42.512" v="13"/>
        <pc:sldMkLst>
          <pc:docMk/>
          <pc:sldMk cId="1763191614" sldId="2215"/>
        </pc:sldMkLst>
      </pc:sldChg>
      <pc:sldChg chg="add">
        <pc:chgData name="Pantelis Savvas Ioannou" userId="6d3f7fbe-2825-46b3-90e6-f81b51ffd56c" providerId="ADAL" clId="{EBE12B7F-8031-4A93-8DA3-0263C28A9683}" dt="2026-01-08T16:41:42.512" v="13"/>
        <pc:sldMkLst>
          <pc:docMk/>
          <pc:sldMk cId="1989320242" sldId="2216"/>
        </pc:sldMkLst>
      </pc:sldChg>
      <pc:sldChg chg="add">
        <pc:chgData name="Pantelis Savvas Ioannou" userId="6d3f7fbe-2825-46b3-90e6-f81b51ffd56c" providerId="ADAL" clId="{EBE12B7F-8031-4A93-8DA3-0263C28A9683}" dt="2026-01-08T16:41:42.512" v="13"/>
        <pc:sldMkLst>
          <pc:docMk/>
          <pc:sldMk cId="2895641238" sldId="2217"/>
        </pc:sldMkLst>
      </pc:sldChg>
      <pc:sldChg chg="add del">
        <pc:chgData name="Pantelis Savvas Ioannou" userId="6d3f7fbe-2825-46b3-90e6-f81b51ffd56c" providerId="ADAL" clId="{EBE12B7F-8031-4A93-8DA3-0263C28A9683}" dt="2026-01-08T16:42:18.296" v="14" actId="47"/>
        <pc:sldMkLst>
          <pc:docMk/>
          <pc:sldMk cId="803166594" sldId="2218"/>
        </pc:sldMkLst>
      </pc:sldChg>
      <pc:sldChg chg="add del">
        <pc:chgData name="Pantelis Savvas Ioannou" userId="6d3f7fbe-2825-46b3-90e6-f81b51ffd56c" providerId="ADAL" clId="{EBE12B7F-8031-4A93-8DA3-0263C28A9683}" dt="2026-01-08T16:36:51.723" v="4"/>
        <pc:sldMkLst>
          <pc:docMk/>
          <pc:sldMk cId="165074696" sldId="2219"/>
        </pc:sldMkLst>
      </pc:sldChg>
      <pc:sldChg chg="add">
        <pc:chgData name="Pantelis Savvas Ioannou" userId="6d3f7fbe-2825-46b3-90e6-f81b51ffd56c" providerId="ADAL" clId="{EBE12B7F-8031-4A93-8DA3-0263C28A9683}" dt="2026-01-08T16:37:19.852" v="5"/>
        <pc:sldMkLst>
          <pc:docMk/>
          <pc:sldMk cId="1659802693" sldId="2219"/>
        </pc:sldMkLst>
      </pc:sldChg>
      <pc:sldChg chg="add del">
        <pc:chgData name="Pantelis Savvas Ioannou" userId="6d3f7fbe-2825-46b3-90e6-f81b51ffd56c" providerId="ADAL" clId="{EBE12B7F-8031-4A93-8DA3-0263C28A9683}" dt="2026-01-08T16:37:19.852" v="5"/>
        <pc:sldMkLst>
          <pc:docMk/>
          <pc:sldMk cId="0" sldId="222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941" cy="500597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3267" y="0"/>
            <a:ext cx="2984941" cy="500597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B9591745-55BF-417C-A995-F5A496231B63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516421"/>
            <a:ext cx="2984941" cy="500597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3267" y="9516421"/>
            <a:ext cx="2984941" cy="500597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DC2C0B07-53F1-4F37-93B7-396CC5B57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5028" cy="500856"/>
          </a:xfrm>
          <a:prstGeom prst="rect">
            <a:avLst/>
          </a:prstGeom>
        </p:spPr>
        <p:txBody>
          <a:bodyPr vert="horz" lIns="96597" tIns="48298" rIns="96597" bIns="48298" rtlCol="0"/>
          <a:lstStyle>
            <a:lvl1pPr algn="l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3131" y="1"/>
            <a:ext cx="2985028" cy="500856"/>
          </a:xfrm>
          <a:prstGeom prst="rect">
            <a:avLst/>
          </a:prstGeom>
        </p:spPr>
        <p:txBody>
          <a:bodyPr vert="horz" lIns="96597" tIns="48298" rIns="96597" bIns="48298" rtlCol="0"/>
          <a:lstStyle>
            <a:lvl1pPr algn="r">
              <a:defRPr sz="1300"/>
            </a:lvl1pPr>
          </a:lstStyle>
          <a:p>
            <a:pPr>
              <a:defRPr/>
            </a:pPr>
            <a:fld id="{EF28D9A7-2712-4558-A9EB-85A1E431D981}" type="datetimeFigureOut">
              <a:rPr lang="el-GR"/>
              <a:t>8/1/2026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597" y="752475"/>
            <a:ext cx="6674556" cy="37544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97" tIns="48298" rIns="96597" bIns="48298" rtlCol="0" anchor="ctr"/>
          <a:lstStyle/>
          <a:p>
            <a:pPr lvl="0"/>
            <a:endParaRPr lang="el-GR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6" y="4758928"/>
            <a:ext cx="5511800" cy="4507705"/>
          </a:xfrm>
          <a:prstGeom prst="rect">
            <a:avLst/>
          </a:prstGeom>
        </p:spPr>
        <p:txBody>
          <a:bodyPr vert="horz" lIns="96597" tIns="48298" rIns="96597" bIns="48298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l-G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268"/>
            <a:ext cx="2985028" cy="500855"/>
          </a:xfrm>
          <a:prstGeom prst="rect">
            <a:avLst/>
          </a:prstGeom>
        </p:spPr>
        <p:txBody>
          <a:bodyPr vert="horz" lIns="96597" tIns="48298" rIns="96597" bIns="48298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3131" y="9516268"/>
            <a:ext cx="2985028" cy="500855"/>
          </a:xfrm>
          <a:prstGeom prst="rect">
            <a:avLst/>
          </a:prstGeom>
        </p:spPr>
        <p:txBody>
          <a:bodyPr vert="horz" lIns="96597" tIns="48298" rIns="96597" bIns="48298" rtlCol="0" anchor="b"/>
          <a:lstStyle>
            <a:lvl1pPr algn="r">
              <a:defRPr sz="1300"/>
            </a:lvl1pPr>
          </a:lstStyle>
          <a:p>
            <a:pPr>
              <a:defRPr/>
            </a:pPr>
            <a:fld id="{3B8FDC6E-590C-4DD6-95C5-AA2D17DCAFC6}" type="slidenum">
              <a:rPr lang="el-GR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1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0066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04EFB2-5282-5C2D-260D-9762A3778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8141788F-0209-88DF-E1DF-8282693D6B7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5A9CD1B1-32E1-4F8E-C092-28D53830A0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59F8ADD0-487B-768B-D23A-6B076407DB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10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2470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A01A0-D2BF-80A0-4E89-CDAD237D8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A7F6D6F4-5D06-99E8-698B-68F6B5668F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603CA4D8-1B87-6832-A8AA-9FE0496A02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7085F9D2-7CFD-96EC-A1DC-B017A98CB2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11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6587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64C3C9-2F78-07A5-BCE9-F0009D9B0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25D5F9A9-1B1A-468A-A95C-6C37CE1D395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E8172896-9DEB-3625-947D-5ED00D3C8C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60547687-8AB5-DFF9-147D-88A4A1C43C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12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1338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698F4-01C9-303C-9774-06A8C10D0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FF187FCC-B2DC-BD55-6F6D-209A07935D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02C8C7B3-F2F9-5381-8DDF-00E608CE9FE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6CD3744B-1988-5EEB-53DB-74ED19C49B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13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5400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14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911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2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585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3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647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4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470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5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377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6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6655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7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9549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6D5BE-A53F-E1A0-BFC0-CD975128D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A3D553EF-60AB-2745-547F-1E85584C1E3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  <p:txBody>
          <a:bodyPr/>
          <a:lstStyle/>
          <a:p>
            <a:endParaRPr lang="en-CY"/>
          </a:p>
        </p:txBody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DEAE4915-7C43-5574-49A4-5B4D06CB89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 dirty="0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C2D20B88-2873-B039-0A32-98DED0C1E2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8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8653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22BD42-2835-207B-2EB6-6A5B6D2D9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29DE7C0F-4F60-B162-5150-1766B9713C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483733F9-3AAC-3635-DDF3-A2EDFD824C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A97CF72A-518D-4CAB-F67D-354A5F1458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9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112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779650-019A-4C24-BD29-676491C285D0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3B3F3-2EE7-44F2-9F45-808CE78C99D0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8CD4F8-BF2F-4358-95E5-583B22A3BC0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17787F-87BE-4719-B23B-9275B3F34E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AFDA07-644B-467C-827D-A688D50DDF2B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D7CD41-5200-4732-B01D-A597509B3A22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667F40-CAAC-4504-9F63-7B6A6EA10F1F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BDAC96-78A9-4233-9338-C2B49876CD76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1AB6A9-6989-4BD3-9198-FA2F2FC4F795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27CB37-923B-40DE-B0F4-E52CEB33A230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74DAAC-B819-41A8-B1A3-C7DE7EF04BD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3DFD064-6A32-465A-AA41-D5076C5D9EB5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s 4">
            <a:extLst>
              <a:ext uri="{FF2B5EF4-FFF2-40B4-BE49-F238E27FC236}">
                <a16:creationId xmlns:a16="http://schemas.microsoft.com/office/drawing/2014/main" id="{4191DB4A-F517-78BE-B5F6-5BB04C3A4F13}"/>
              </a:ext>
            </a:extLst>
          </p:cNvPr>
          <p:cNvSpPr/>
          <p:nvPr/>
        </p:nvSpPr>
        <p:spPr>
          <a:xfrm>
            <a:off x="0" y="-229145"/>
            <a:ext cx="12192000" cy="7316289"/>
          </a:xfrm>
          <a:prstGeom prst="rect">
            <a:avLst/>
          </a:prstGeom>
          <a:solidFill>
            <a:srgbClr val="1E4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29"/>
          </a:p>
        </p:txBody>
      </p:sp>
      <p:sp>
        <p:nvSpPr>
          <p:cNvPr id="3" name="Text Box 10">
            <a:extLst>
              <a:ext uri="{FF2B5EF4-FFF2-40B4-BE49-F238E27FC236}">
                <a16:creationId xmlns:a16="http://schemas.microsoft.com/office/drawing/2014/main" id="{6CE1A115-7196-F457-7177-3861A758AD03}"/>
              </a:ext>
            </a:extLst>
          </p:cNvPr>
          <p:cNvSpPr txBox="1"/>
          <p:nvPr/>
        </p:nvSpPr>
        <p:spPr>
          <a:xfrm>
            <a:off x="10464184" y="6593076"/>
            <a:ext cx="15246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#cy2026eu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6715" y="2775858"/>
            <a:ext cx="1347107" cy="1347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802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F1BBCE-B552-802D-5AB3-193586E10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s 2">
            <a:extLst>
              <a:ext uri="{FF2B5EF4-FFF2-40B4-BE49-F238E27FC236}">
                <a16:creationId xmlns:a16="http://schemas.microsoft.com/office/drawing/2014/main" id="{C0DD86C3-30F8-9110-A5D4-51AE1FDDCB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Box 1">
            <a:extLst>
              <a:ext uri="{FF2B5EF4-FFF2-40B4-BE49-F238E27FC236}">
                <a16:creationId xmlns:a16="http://schemas.microsoft.com/office/drawing/2014/main" id="{A866C8D1-9FF4-CC91-6807-6D7CCE8B9919}"/>
              </a:ext>
            </a:extLst>
          </p:cNvPr>
          <p:cNvSpPr txBox="1"/>
          <p:nvPr/>
        </p:nvSpPr>
        <p:spPr>
          <a:xfrm>
            <a:off x="2201997" y="3276403"/>
            <a:ext cx="625477" cy="1429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01.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rgbClr val="FFAD00"/>
              </a:solidFill>
              <a:latin typeface="Moderustic" charset="0"/>
              <a:cs typeface="Moderustic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02.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30D21E09-4A3C-C5EA-B62D-5781B4125D2E}"/>
              </a:ext>
            </a:extLst>
          </p:cNvPr>
          <p:cNvSpPr txBox="1"/>
          <p:nvPr/>
        </p:nvSpPr>
        <p:spPr>
          <a:xfrm>
            <a:off x="3102429" y="3147141"/>
            <a:ext cx="8780324" cy="18912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/>
                <a:cs typeface="Arial"/>
              </a:rPr>
              <a:t>Science and Innovation Enabling Regional Cooperation - Climate Action in MENA Meta Region (</a:t>
            </a:r>
            <a:r>
              <a:rPr lang="en-US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8-9/4)</a:t>
            </a:r>
            <a:r>
              <a:rPr lang="en-GB" sz="2000" dirty="0">
                <a:solidFill>
                  <a:srgbClr val="7C7C7B"/>
                </a:solidFill>
                <a:latin typeface="Moderustic"/>
                <a:cs typeface="Arial"/>
              </a:rPr>
              <a:t>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/>
                <a:cs typeface="Arial"/>
              </a:rPr>
              <a:t>Council Recommendations on European Framework for Science Diplomacy (29/5 COMPET)</a:t>
            </a:r>
            <a:endParaRPr lang="en-US" sz="2000" dirty="0">
              <a:solidFill>
                <a:srgbClr val="7C7C7B"/>
              </a:solidFill>
              <a:latin typeface="Moderustic" charset="0"/>
              <a:cs typeface="Moderustic" charset="0"/>
            </a:endParaRP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754EDD5B-F4C6-2002-1022-11CF0F2BEFC6}"/>
              </a:ext>
            </a:extLst>
          </p:cNvPr>
          <p:cNvSpPr txBox="1"/>
          <p:nvPr/>
        </p:nvSpPr>
        <p:spPr>
          <a:xfrm>
            <a:off x="10570210" y="6172200"/>
            <a:ext cx="132969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rgbClr val="606060"/>
                </a:solidFill>
                <a:latin typeface="Moderustic" charset="0"/>
                <a:cs typeface="Moderustic" charset="0"/>
                <a:sym typeface="+mn-ea"/>
              </a:rPr>
              <a:t>#cy2026eu</a:t>
            </a:r>
            <a:endParaRPr lang="en-US" sz="1400">
              <a:solidFill>
                <a:schemeClr val="bg1"/>
              </a:solidFill>
              <a:latin typeface="Moderustic" charset="0"/>
              <a:cs typeface="Moderustic" charset="0"/>
            </a:endParaRPr>
          </a:p>
        </p:txBody>
      </p:sp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5686B6F4-B4E0-431D-294D-B3329C212E36}"/>
              </a:ext>
            </a:extLst>
          </p:cNvPr>
          <p:cNvSpPr/>
          <p:nvPr/>
        </p:nvSpPr>
        <p:spPr>
          <a:xfrm>
            <a:off x="274955" y="261938"/>
            <a:ext cx="11642090" cy="6334125"/>
          </a:xfrm>
          <a:prstGeom prst="round2DiagRect">
            <a:avLst>
              <a:gd name="adj1" fmla="val 0"/>
              <a:gd name="adj2" fmla="val 15087"/>
            </a:avLst>
          </a:prstGeom>
          <a:noFill/>
          <a:ln w="19050">
            <a:solidFill>
              <a:schemeClr val="accent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79A92CA5-9B40-F7A8-B830-3F50B281735D}"/>
              </a:ext>
            </a:extLst>
          </p:cNvPr>
          <p:cNvSpPr txBox="1"/>
          <p:nvPr/>
        </p:nvSpPr>
        <p:spPr>
          <a:xfrm>
            <a:off x="914400" y="1695689"/>
            <a:ext cx="10118057" cy="12464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500" dirty="0">
                <a:solidFill>
                  <a:srgbClr val="606060"/>
                </a:solidFill>
                <a:latin typeface="Arial"/>
                <a:cs typeface="Arial"/>
              </a:rPr>
              <a:t>2. Strengthening Scientific Diplomacy and Cooperation with EU-Southern Neighbourhood and the Gulf countries in Research and Innovation (R&amp;I) </a:t>
            </a:r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8FA1BCA0-A645-347A-6917-97C25F06730A}"/>
              </a:ext>
            </a:extLst>
          </p:cNvPr>
          <p:cNvSpPr txBox="1"/>
          <p:nvPr/>
        </p:nvSpPr>
        <p:spPr>
          <a:xfrm>
            <a:off x="914400" y="831190"/>
            <a:ext cx="106532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cap="all" spc="600">
                <a:solidFill>
                  <a:srgbClr val="FFAD00"/>
                </a:solidFill>
                <a:latin typeface="Moderustic" charset="0"/>
                <a:cs typeface="Moderustic" charset="0"/>
              </a:rPr>
              <a:t>WP </a:t>
            </a:r>
            <a:r>
              <a:rPr lang="en-US" sz="2200" cap="all" spc="600">
                <a:solidFill>
                  <a:srgbClr val="FFAD00"/>
                </a:solidFill>
                <a:latin typeface="Moderustic" charset="0"/>
              </a:rPr>
              <a:t>RESEARCH/Joint Research &amp; Atomic Questions</a:t>
            </a:r>
          </a:p>
        </p:txBody>
      </p:sp>
      <p:pic>
        <p:nvPicPr>
          <p:cNvPr id="9" name="Picture 8" descr="cy2026eu icon-01">
            <a:extLst>
              <a:ext uri="{FF2B5EF4-FFF2-40B4-BE49-F238E27FC236}">
                <a16:creationId xmlns:a16="http://schemas.microsoft.com/office/drawing/2014/main" id="{77E6446B-33AE-B429-2FE1-FA65E46619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50120" y="379095"/>
            <a:ext cx="850900" cy="85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576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6FE8C0-F56F-B335-8F61-BE0BC9DE5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s 2">
            <a:extLst>
              <a:ext uri="{FF2B5EF4-FFF2-40B4-BE49-F238E27FC236}">
                <a16:creationId xmlns:a16="http://schemas.microsoft.com/office/drawing/2014/main" id="{28054453-0653-F1EB-4217-A34C142CAE7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Box 1">
            <a:extLst>
              <a:ext uri="{FF2B5EF4-FFF2-40B4-BE49-F238E27FC236}">
                <a16:creationId xmlns:a16="http://schemas.microsoft.com/office/drawing/2014/main" id="{3C6BEBD9-D694-54E4-9234-A303BA8CAD33}"/>
              </a:ext>
            </a:extLst>
          </p:cNvPr>
          <p:cNvSpPr txBox="1"/>
          <p:nvPr/>
        </p:nvSpPr>
        <p:spPr>
          <a:xfrm>
            <a:off x="2287176" y="2781406"/>
            <a:ext cx="668655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01.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71DEFBF9-FDFE-368E-0235-B968DDD83DAE}"/>
              </a:ext>
            </a:extLst>
          </p:cNvPr>
          <p:cNvSpPr txBox="1"/>
          <p:nvPr/>
        </p:nvSpPr>
        <p:spPr>
          <a:xfrm>
            <a:off x="3483428" y="2819400"/>
            <a:ext cx="7237365" cy="5062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/>
                <a:cs typeface="Arial"/>
              </a:rPr>
              <a:t>Euro HPC Summit, </a:t>
            </a:r>
            <a:r>
              <a:rPr lang="en-US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10-12 March</a:t>
            </a: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255D4C26-FBCF-6E0C-0252-FCE4A2371510}"/>
              </a:ext>
            </a:extLst>
          </p:cNvPr>
          <p:cNvSpPr txBox="1"/>
          <p:nvPr/>
        </p:nvSpPr>
        <p:spPr>
          <a:xfrm>
            <a:off x="10570210" y="6172200"/>
            <a:ext cx="132969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rgbClr val="606060"/>
                </a:solidFill>
                <a:latin typeface="Moderustic" charset="0"/>
                <a:cs typeface="Moderustic" charset="0"/>
                <a:sym typeface="+mn-ea"/>
              </a:rPr>
              <a:t>#cy2026eu</a:t>
            </a:r>
            <a:endParaRPr lang="en-US" sz="1400">
              <a:solidFill>
                <a:schemeClr val="bg1"/>
              </a:solidFill>
              <a:latin typeface="Moderustic" charset="0"/>
              <a:cs typeface="Moderustic" charset="0"/>
            </a:endParaRPr>
          </a:p>
        </p:txBody>
      </p:sp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E53D7178-325F-DBF8-5FB3-DC50AF83B470}"/>
              </a:ext>
            </a:extLst>
          </p:cNvPr>
          <p:cNvSpPr/>
          <p:nvPr/>
        </p:nvSpPr>
        <p:spPr>
          <a:xfrm>
            <a:off x="274955" y="261938"/>
            <a:ext cx="11642090" cy="6334125"/>
          </a:xfrm>
          <a:prstGeom prst="round2DiagRect">
            <a:avLst>
              <a:gd name="adj1" fmla="val 0"/>
              <a:gd name="adj2" fmla="val 15087"/>
            </a:avLst>
          </a:prstGeom>
          <a:noFill/>
          <a:ln w="19050">
            <a:solidFill>
              <a:schemeClr val="accent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DE942099-A927-DD0B-4244-307DA9B91A84}"/>
              </a:ext>
            </a:extLst>
          </p:cNvPr>
          <p:cNvSpPr txBox="1"/>
          <p:nvPr/>
        </p:nvSpPr>
        <p:spPr>
          <a:xfrm>
            <a:off x="1087877" y="1731298"/>
            <a:ext cx="10147178" cy="4770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500" dirty="0">
                <a:solidFill>
                  <a:srgbClr val="606060"/>
                </a:solidFill>
                <a:latin typeface="Arial"/>
                <a:cs typeface="Arial"/>
              </a:rPr>
              <a:t>3. Building Europe’s Artificial Intelligence (AI) capacity in science </a:t>
            </a:r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AA2BEC73-94B0-0AE5-10D4-059E1AE74686}"/>
              </a:ext>
            </a:extLst>
          </p:cNvPr>
          <p:cNvSpPr txBox="1"/>
          <p:nvPr/>
        </p:nvSpPr>
        <p:spPr>
          <a:xfrm>
            <a:off x="914399" y="797084"/>
            <a:ext cx="101471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cap="all" spc="600">
                <a:solidFill>
                  <a:srgbClr val="FFAD00"/>
                </a:solidFill>
                <a:latin typeface="Moderustic" charset="0"/>
                <a:cs typeface="Moderustic" charset="0"/>
              </a:rPr>
              <a:t>WP </a:t>
            </a:r>
            <a:r>
              <a:rPr lang="en-US" sz="2200" cap="all" spc="600">
                <a:solidFill>
                  <a:srgbClr val="FFAD00"/>
                </a:solidFill>
                <a:latin typeface="Moderustic" charset="0"/>
              </a:rPr>
              <a:t>RESEARCH/Joint Research &amp; Atomic Questions</a:t>
            </a:r>
          </a:p>
        </p:txBody>
      </p:sp>
      <p:pic>
        <p:nvPicPr>
          <p:cNvPr id="7" name="Picture 6" descr="cy2026eu icon-01">
            <a:extLst>
              <a:ext uri="{FF2B5EF4-FFF2-40B4-BE49-F238E27FC236}">
                <a16:creationId xmlns:a16="http://schemas.microsoft.com/office/drawing/2014/main" id="{34DE2248-0494-363A-2963-C76810E2BE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50120" y="379095"/>
            <a:ext cx="850900" cy="85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852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3C65D-D5E0-A947-33CE-EEFBA604C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s 2">
            <a:extLst>
              <a:ext uri="{FF2B5EF4-FFF2-40B4-BE49-F238E27FC236}">
                <a16:creationId xmlns:a16="http://schemas.microsoft.com/office/drawing/2014/main" id="{E58E6DB2-D722-0CC3-413D-CED5B704CD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Box 1">
            <a:extLst>
              <a:ext uri="{FF2B5EF4-FFF2-40B4-BE49-F238E27FC236}">
                <a16:creationId xmlns:a16="http://schemas.microsoft.com/office/drawing/2014/main" id="{451E4DF1-3897-A691-EB6E-EDAC2C98688B}"/>
              </a:ext>
            </a:extLst>
          </p:cNvPr>
          <p:cNvSpPr txBox="1"/>
          <p:nvPr/>
        </p:nvSpPr>
        <p:spPr>
          <a:xfrm>
            <a:off x="1262238" y="2656114"/>
            <a:ext cx="668655" cy="2814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01.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02.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03.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04.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05.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rgbClr val="FFAD00"/>
              </a:solidFill>
              <a:latin typeface="Moderustic" charset="0"/>
              <a:cs typeface="Moderustic" charset="0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C3757E0F-51E6-6592-787F-E9A4BD344DD8}"/>
              </a:ext>
            </a:extLst>
          </p:cNvPr>
          <p:cNvSpPr txBox="1"/>
          <p:nvPr/>
        </p:nvSpPr>
        <p:spPr>
          <a:xfrm>
            <a:off x="2217760" y="2609106"/>
            <a:ext cx="8614410" cy="2814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Competitiveness Council, Brussels, 27 February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Ministerial Meeting on Research &amp; Innovation, Cyprus, 30-31 March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rgbClr val="7C7C7B"/>
                </a:solidFill>
                <a:latin typeface="Moderustic" charset="0"/>
              </a:rPr>
              <a:t>Informal RWP </a:t>
            </a:r>
            <a:r>
              <a:rPr lang="es-ES" sz="2000" dirty="0" err="1">
                <a:solidFill>
                  <a:srgbClr val="7C7C7B"/>
                </a:solidFill>
                <a:latin typeface="Moderustic" charset="0"/>
              </a:rPr>
              <a:t>Attaché</a:t>
            </a:r>
            <a:r>
              <a:rPr lang="es-ES" sz="2000" dirty="0">
                <a:solidFill>
                  <a:srgbClr val="7C7C7B"/>
                </a:solidFill>
                <a:latin typeface="Moderustic" charset="0"/>
              </a:rPr>
              <a:t> meeting, Cyprus, 15-17 April</a:t>
            </a:r>
            <a:endParaRPr lang="en-US" sz="2000" dirty="0">
              <a:solidFill>
                <a:srgbClr val="7C7C7B"/>
              </a:solidFill>
              <a:latin typeface="Moderustic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rgbClr val="7C7C7B"/>
                </a:solidFill>
                <a:latin typeface="Moderustic" charset="0"/>
              </a:rPr>
              <a:t>Informal ERAC meeting, Cyprus, 15-16 April</a:t>
            </a:r>
            <a:endParaRPr lang="en-US" sz="2000" dirty="0">
              <a:solidFill>
                <a:srgbClr val="7C7C7B"/>
              </a:solidFill>
              <a:latin typeface="Moderustic" charset="0"/>
              <a:cs typeface="Moderustic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Competitiveness Council, Brussels, 29 May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rgbClr val="7C7C7B"/>
              </a:solidFill>
              <a:latin typeface="Moderustic" charset="0"/>
              <a:cs typeface="Moderustic" charset="0"/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C553B8E2-C3E9-D612-B1C4-DAE2992ECA61}"/>
              </a:ext>
            </a:extLst>
          </p:cNvPr>
          <p:cNvSpPr txBox="1"/>
          <p:nvPr/>
        </p:nvSpPr>
        <p:spPr>
          <a:xfrm>
            <a:off x="741393" y="1053266"/>
            <a:ext cx="10464165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5400">
                <a:solidFill>
                  <a:srgbClr val="606060"/>
                </a:solidFill>
                <a:latin typeface="Ibrand"/>
                <a:cs typeface="Ibrand" charset="0"/>
              </a:rPr>
              <a:t>High-level meetings</a:t>
            </a:r>
            <a:endParaRPr lang="en-US" sz="5400" strike="sngStrike">
              <a:solidFill>
                <a:srgbClr val="606060"/>
              </a:solidFill>
              <a:latin typeface="Ibrand"/>
              <a:cs typeface="Ibrand" charset="0"/>
            </a:endParaRP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6BC4DA8F-897C-5A6A-8E73-99B394EFD371}"/>
              </a:ext>
            </a:extLst>
          </p:cNvPr>
          <p:cNvSpPr txBox="1"/>
          <p:nvPr/>
        </p:nvSpPr>
        <p:spPr>
          <a:xfrm>
            <a:off x="10570210" y="6172200"/>
            <a:ext cx="132969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rgbClr val="606060"/>
                </a:solidFill>
                <a:latin typeface="Moderustic" charset="0"/>
                <a:cs typeface="Moderustic" charset="0"/>
                <a:sym typeface="+mn-ea"/>
              </a:rPr>
              <a:t>#cy2026eu</a:t>
            </a:r>
            <a:endParaRPr lang="en-US" sz="1400">
              <a:solidFill>
                <a:schemeClr val="bg1"/>
              </a:solidFill>
              <a:latin typeface="Moderustic" charset="0"/>
              <a:cs typeface="Moderustic" charset="0"/>
            </a:endParaRPr>
          </a:p>
        </p:txBody>
      </p:sp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9E9AD0C4-80F9-D40C-83F1-436C522244E8}"/>
              </a:ext>
            </a:extLst>
          </p:cNvPr>
          <p:cNvSpPr/>
          <p:nvPr/>
        </p:nvSpPr>
        <p:spPr>
          <a:xfrm>
            <a:off x="274955" y="261938"/>
            <a:ext cx="11642090" cy="6334125"/>
          </a:xfrm>
          <a:prstGeom prst="round2DiagRect">
            <a:avLst>
              <a:gd name="adj1" fmla="val 0"/>
              <a:gd name="adj2" fmla="val 15087"/>
            </a:avLst>
          </a:prstGeom>
          <a:noFill/>
          <a:ln w="19050">
            <a:solidFill>
              <a:schemeClr val="accent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y2026eu icon-01">
            <a:extLst>
              <a:ext uri="{FF2B5EF4-FFF2-40B4-BE49-F238E27FC236}">
                <a16:creationId xmlns:a16="http://schemas.microsoft.com/office/drawing/2014/main" id="{055EC62C-DAE7-F827-23DA-315E5F9746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50120" y="379095"/>
            <a:ext cx="850900" cy="850900"/>
          </a:xfrm>
          <a:prstGeom prst="rect">
            <a:avLst/>
          </a:prstGeom>
        </p:spPr>
      </p:pic>
      <p:pic>
        <p:nvPicPr>
          <p:cNvPr id="9" name="Picture 2" descr="Cyprus International University (CIU)">
            <a:extLst>
              <a:ext uri="{FF2B5EF4-FFF2-40B4-BE49-F238E27FC236}">
                <a16:creationId xmlns:a16="http://schemas.microsoft.com/office/drawing/2014/main" id="{B675F71D-F8AF-DCC9-DAA8-C2F969640D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845" y="4026312"/>
            <a:ext cx="2581275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46150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5DDDC-E35A-C28E-FA25-5E4F58DC08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s 2">
            <a:extLst>
              <a:ext uri="{FF2B5EF4-FFF2-40B4-BE49-F238E27FC236}">
                <a16:creationId xmlns:a16="http://schemas.microsoft.com/office/drawing/2014/main" id="{89AEDA80-BAA4-7032-6593-05B675F0AF3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Box 1">
            <a:extLst>
              <a:ext uri="{FF2B5EF4-FFF2-40B4-BE49-F238E27FC236}">
                <a16:creationId xmlns:a16="http://schemas.microsoft.com/office/drawing/2014/main" id="{AA77CE2A-DD40-A0F0-8DE0-13A2C668A0E7}"/>
              </a:ext>
            </a:extLst>
          </p:cNvPr>
          <p:cNvSpPr txBox="1"/>
          <p:nvPr/>
        </p:nvSpPr>
        <p:spPr>
          <a:xfrm>
            <a:off x="528922" y="2013856"/>
            <a:ext cx="708570" cy="3737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01.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02.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03.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04.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05.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06.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07.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08.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75FBF251-BB60-298B-EE23-1B2E4E389C77}"/>
              </a:ext>
            </a:extLst>
          </p:cNvPr>
          <p:cNvSpPr txBox="1"/>
          <p:nvPr/>
        </p:nvSpPr>
        <p:spPr>
          <a:xfrm>
            <a:off x="883205" y="2013856"/>
            <a:ext cx="11413679" cy="4199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Health (R&amp;I): Advancement of Treatments for Rare Diseases</a:t>
            </a:r>
            <a:r>
              <a:rPr lang="en-US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, 5-6 March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Euro HPC Summit,  10-12 March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Blue Cities by 2030: Accelerating local change under the EU Cities and Ocean Missions, 19-20 March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Science and Innovation Enabling Regional Cooperation - Climate Action in MENA</a:t>
            </a:r>
            <a:r>
              <a:rPr lang="en-US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, 8-9 April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EOSC SB Tripartite Event</a:t>
            </a:r>
            <a:r>
              <a:rPr lang="en-US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, 20-21 April </a:t>
            </a:r>
            <a:endParaRPr lang="en-US" sz="2000" dirty="0">
              <a:solidFill>
                <a:srgbClr val="7C7C7B"/>
              </a:solidFill>
              <a:latin typeface="Moderustic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 charset="0"/>
              </a:rPr>
              <a:t>Riding the way from Ocean science to policy, 11 May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Limassol: European Maritime Day – Maritime Forum, European Commission, 21- 22 May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ESFRI Forum, 22-23 June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rgbClr val="7C7C7B"/>
              </a:solidFill>
              <a:latin typeface="Moderustic" charset="0"/>
              <a:cs typeface="Moderustic" charset="0"/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1A1EE3B4-2733-84E9-259E-5A8442159EF4}"/>
              </a:ext>
            </a:extLst>
          </p:cNvPr>
          <p:cNvSpPr txBox="1"/>
          <p:nvPr/>
        </p:nvSpPr>
        <p:spPr>
          <a:xfrm>
            <a:off x="741393" y="1053266"/>
            <a:ext cx="10464165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5400">
                <a:solidFill>
                  <a:srgbClr val="606060"/>
                </a:solidFill>
                <a:latin typeface="Ibrand"/>
                <a:cs typeface="Ibrand" charset="0"/>
              </a:rPr>
              <a:t>Events &amp; Conferences (Cyprus)</a:t>
            </a: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16C2D826-7504-B305-5A91-37680BC81CA4}"/>
              </a:ext>
            </a:extLst>
          </p:cNvPr>
          <p:cNvSpPr txBox="1"/>
          <p:nvPr/>
        </p:nvSpPr>
        <p:spPr>
          <a:xfrm>
            <a:off x="10570210" y="6172200"/>
            <a:ext cx="132969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rgbClr val="606060"/>
                </a:solidFill>
                <a:latin typeface="Moderustic" charset="0"/>
                <a:cs typeface="Moderustic" charset="0"/>
                <a:sym typeface="+mn-ea"/>
              </a:rPr>
              <a:t>#cy2026eu</a:t>
            </a:r>
            <a:endParaRPr lang="en-US" sz="1400">
              <a:solidFill>
                <a:schemeClr val="bg1"/>
              </a:solidFill>
              <a:latin typeface="Moderustic" charset="0"/>
              <a:cs typeface="Moderustic" charset="0"/>
            </a:endParaRPr>
          </a:p>
        </p:txBody>
      </p:sp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BEBFC08C-0749-1AAB-D8C4-3BD11C439FB5}"/>
              </a:ext>
            </a:extLst>
          </p:cNvPr>
          <p:cNvSpPr/>
          <p:nvPr/>
        </p:nvSpPr>
        <p:spPr>
          <a:xfrm>
            <a:off x="274955" y="261938"/>
            <a:ext cx="11642090" cy="6334125"/>
          </a:xfrm>
          <a:prstGeom prst="round2DiagRect">
            <a:avLst>
              <a:gd name="adj1" fmla="val 0"/>
              <a:gd name="adj2" fmla="val 15087"/>
            </a:avLst>
          </a:prstGeom>
          <a:noFill/>
          <a:ln w="19050">
            <a:solidFill>
              <a:schemeClr val="accent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y2026eu icon-01">
            <a:extLst>
              <a:ext uri="{FF2B5EF4-FFF2-40B4-BE49-F238E27FC236}">
                <a16:creationId xmlns:a16="http://schemas.microsoft.com/office/drawing/2014/main" id="{F2CDBAE9-3FDA-525A-652F-BCC5F03A96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50120" y="379095"/>
            <a:ext cx="850900" cy="85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1168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OEDRIA PRESENTATION MOCKUPS-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" y="0"/>
            <a:ext cx="12190730" cy="6858000"/>
          </a:xfrm>
          <a:prstGeom prst="rect">
            <a:avLst/>
          </a:prstGeom>
        </p:spPr>
      </p:pic>
      <p:pic>
        <p:nvPicPr>
          <p:cNvPr id="5" name="Picture 4" descr="cy2026eu logo whit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1" y="228601"/>
            <a:ext cx="3254829" cy="2445121"/>
          </a:xfrm>
          <a:prstGeom prst="rect">
            <a:avLst/>
          </a:prstGeom>
        </p:spPr>
      </p:pic>
      <p:sp>
        <p:nvSpPr>
          <p:cNvPr id="6" name="Text Box 10"/>
          <p:cNvSpPr txBox="1"/>
          <p:nvPr/>
        </p:nvSpPr>
        <p:spPr>
          <a:xfrm>
            <a:off x="10345421" y="6328795"/>
            <a:ext cx="15246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#cy2026eu</a:t>
            </a:r>
          </a:p>
        </p:txBody>
      </p:sp>
      <p:sp>
        <p:nvSpPr>
          <p:cNvPr id="8" name="Text Box 6"/>
          <p:cNvSpPr txBox="1"/>
          <p:nvPr/>
        </p:nvSpPr>
        <p:spPr>
          <a:xfrm>
            <a:off x="4336098" y="3124200"/>
            <a:ext cx="3521075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5400" dirty="0">
                <a:solidFill>
                  <a:schemeClr val="bg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909471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70" y="358"/>
            <a:ext cx="12190730" cy="68572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96958" y="228601"/>
            <a:ext cx="1666620" cy="1261745"/>
          </a:xfrm>
          <a:prstGeom prst="rect">
            <a:avLst/>
          </a:prstGeom>
        </p:spPr>
      </p:pic>
      <p:sp>
        <p:nvSpPr>
          <p:cNvPr id="11" name="Text Box 10"/>
          <p:cNvSpPr txBox="1"/>
          <p:nvPr/>
        </p:nvSpPr>
        <p:spPr>
          <a:xfrm>
            <a:off x="10345421" y="6328795"/>
            <a:ext cx="15246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#cy2026eu</a:t>
            </a:r>
          </a:p>
        </p:txBody>
      </p:sp>
      <p:sp>
        <p:nvSpPr>
          <p:cNvPr id="10" name="Text Box 1"/>
          <p:cNvSpPr txBox="1"/>
          <p:nvPr/>
        </p:nvSpPr>
        <p:spPr>
          <a:xfrm>
            <a:off x="1066887" y="2364456"/>
            <a:ext cx="1046416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60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Cyprus Presidency</a:t>
            </a:r>
          </a:p>
          <a:p>
            <a:pPr>
              <a:lnSpc>
                <a:spcPct val="90000"/>
              </a:lnSpc>
            </a:pPr>
            <a:r>
              <a:rPr lang="en-GB" sz="60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of the Council of the EU </a:t>
            </a:r>
            <a:endParaRPr lang="en-US" sz="6000" dirty="0">
              <a:solidFill>
                <a:schemeClr val="bg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ext Box 4"/>
          <p:cNvSpPr txBox="1"/>
          <p:nvPr/>
        </p:nvSpPr>
        <p:spPr>
          <a:xfrm>
            <a:off x="1148530" y="4326147"/>
            <a:ext cx="61312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spc="6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 January -30 June 2026</a:t>
            </a:r>
            <a:endParaRPr lang="en-US" sz="2200" spc="600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s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1"/>
          <p:cNvSpPr txBox="1"/>
          <p:nvPr/>
        </p:nvSpPr>
        <p:spPr>
          <a:xfrm>
            <a:off x="1066887" y="2364457"/>
            <a:ext cx="1046416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6000" dirty="0">
                <a:solidFill>
                  <a:srgbClr val="60606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Autonomy through security, defence readiness and preparedness</a:t>
            </a:r>
          </a:p>
          <a:p>
            <a:pPr>
              <a:lnSpc>
                <a:spcPct val="90000"/>
              </a:lnSpc>
            </a:pPr>
            <a:endParaRPr lang="en-US" sz="6000" dirty="0">
              <a:solidFill>
                <a:srgbClr val="606060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 Box 4"/>
          <p:cNvSpPr txBox="1"/>
          <p:nvPr/>
        </p:nvSpPr>
        <p:spPr>
          <a:xfrm>
            <a:off x="1066887" y="1725115"/>
            <a:ext cx="32957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cap="all" spc="600" dirty="0">
                <a:solidFill>
                  <a:srgbClr val="606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Pillar 1</a:t>
            </a:r>
          </a:p>
        </p:txBody>
      </p:sp>
      <p:sp>
        <p:nvSpPr>
          <p:cNvPr id="15" name="Text Box 12"/>
          <p:cNvSpPr txBox="1"/>
          <p:nvPr/>
        </p:nvSpPr>
        <p:spPr>
          <a:xfrm>
            <a:off x="10570210" y="6324601"/>
            <a:ext cx="1329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606060"/>
                </a:solidFill>
                <a:latin typeface="Segoe UI" panose="020B0502040204020203" pitchFamily="34" charset="0"/>
                <a:cs typeface="Segoe UI" panose="020B0502040204020203" pitchFamily="34" charset="0"/>
                <a:sym typeface="+mn-ea"/>
              </a:rPr>
              <a:t>#cy2026eu</a:t>
            </a:r>
            <a:endParaRPr lang="en-US" sz="14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0" name="Picture 9" descr="cy2026eu icon-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951" y="467519"/>
            <a:ext cx="850900" cy="850900"/>
          </a:xfrm>
          <a:prstGeom prst="rect">
            <a:avLst/>
          </a:prstGeom>
        </p:spPr>
      </p:pic>
      <p:sp>
        <p:nvSpPr>
          <p:cNvPr id="17" name="Text Box 4"/>
          <p:cNvSpPr txBox="1"/>
          <p:nvPr/>
        </p:nvSpPr>
        <p:spPr>
          <a:xfrm>
            <a:off x="4463143" y="204107"/>
            <a:ext cx="7537219" cy="339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7" cap="all" spc="600" dirty="0">
                <a:solidFill>
                  <a:srgbClr val="FFAD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The 5 pillars of the presidency</a:t>
            </a:r>
          </a:p>
        </p:txBody>
      </p:sp>
      <p:sp>
        <p:nvSpPr>
          <p:cNvPr id="18" name="Round Diagonal Corner Rectangle 17"/>
          <p:cNvSpPr/>
          <p:nvPr/>
        </p:nvSpPr>
        <p:spPr>
          <a:xfrm>
            <a:off x="952501" y="1728307"/>
            <a:ext cx="2038184" cy="388053"/>
          </a:xfrm>
          <a:prstGeom prst="round2DiagRect">
            <a:avLst>
              <a:gd name="adj1" fmla="val 50000"/>
              <a:gd name="adj2" fmla="val 0"/>
            </a:avLst>
          </a:prstGeom>
          <a:noFill/>
          <a:ln w="317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658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s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1"/>
          <p:cNvSpPr txBox="1"/>
          <p:nvPr/>
        </p:nvSpPr>
        <p:spPr>
          <a:xfrm>
            <a:off x="1836692" y="2778900"/>
            <a:ext cx="1046416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6000" dirty="0">
                <a:solidFill>
                  <a:srgbClr val="60606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Autonomy through competitiveness</a:t>
            </a:r>
          </a:p>
        </p:txBody>
      </p:sp>
      <p:sp>
        <p:nvSpPr>
          <p:cNvPr id="14" name="Text Box 4"/>
          <p:cNvSpPr txBox="1"/>
          <p:nvPr/>
        </p:nvSpPr>
        <p:spPr>
          <a:xfrm>
            <a:off x="1836692" y="2139558"/>
            <a:ext cx="32957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cap="all" spc="600" dirty="0">
                <a:solidFill>
                  <a:srgbClr val="606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Pillar 2</a:t>
            </a:r>
          </a:p>
        </p:txBody>
      </p:sp>
      <p:sp>
        <p:nvSpPr>
          <p:cNvPr id="15" name="Text Box 12"/>
          <p:cNvSpPr txBox="1"/>
          <p:nvPr/>
        </p:nvSpPr>
        <p:spPr>
          <a:xfrm>
            <a:off x="10570210" y="6324601"/>
            <a:ext cx="1329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606060"/>
                </a:solidFill>
                <a:latin typeface="Segoe UI" panose="020B0502040204020203" pitchFamily="34" charset="0"/>
                <a:cs typeface="Segoe UI" panose="020B0502040204020203" pitchFamily="34" charset="0"/>
                <a:sym typeface="+mn-ea"/>
              </a:rPr>
              <a:t>#cy2026eu</a:t>
            </a:r>
            <a:endParaRPr lang="en-US" sz="14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0" name="Picture 9" descr="cy2026eu icon-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951" y="467519"/>
            <a:ext cx="850900" cy="850900"/>
          </a:xfrm>
          <a:prstGeom prst="rect">
            <a:avLst/>
          </a:prstGeom>
        </p:spPr>
      </p:pic>
      <p:sp>
        <p:nvSpPr>
          <p:cNvPr id="17" name="Text Box 4"/>
          <p:cNvSpPr txBox="1"/>
          <p:nvPr/>
        </p:nvSpPr>
        <p:spPr>
          <a:xfrm>
            <a:off x="4463143" y="204107"/>
            <a:ext cx="7537219" cy="339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7" cap="all" spc="600" dirty="0">
                <a:solidFill>
                  <a:srgbClr val="FFAD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The 5 pillars of the presidency</a:t>
            </a:r>
          </a:p>
        </p:txBody>
      </p:sp>
      <p:sp>
        <p:nvSpPr>
          <p:cNvPr id="18" name="Round Diagonal Corner Rectangle 17"/>
          <p:cNvSpPr/>
          <p:nvPr/>
        </p:nvSpPr>
        <p:spPr>
          <a:xfrm>
            <a:off x="1722305" y="2142750"/>
            <a:ext cx="2038184" cy="388053"/>
          </a:xfrm>
          <a:prstGeom prst="round2DiagRect">
            <a:avLst>
              <a:gd name="adj1" fmla="val 50000"/>
              <a:gd name="adj2" fmla="val 0"/>
            </a:avLst>
          </a:prstGeom>
          <a:noFill/>
          <a:ln w="317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762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s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1"/>
          <p:cNvSpPr txBox="1"/>
          <p:nvPr/>
        </p:nvSpPr>
        <p:spPr>
          <a:xfrm>
            <a:off x="1836692" y="2778900"/>
            <a:ext cx="1046416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6000" dirty="0">
                <a:solidFill>
                  <a:srgbClr val="60606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Open to the world, Autonomous</a:t>
            </a:r>
          </a:p>
        </p:txBody>
      </p:sp>
      <p:sp>
        <p:nvSpPr>
          <p:cNvPr id="14" name="Text Box 4"/>
          <p:cNvSpPr txBox="1"/>
          <p:nvPr/>
        </p:nvSpPr>
        <p:spPr>
          <a:xfrm>
            <a:off x="1836692" y="2139558"/>
            <a:ext cx="32957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cap="all" spc="600" dirty="0">
                <a:solidFill>
                  <a:srgbClr val="606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Pillar 3</a:t>
            </a:r>
          </a:p>
        </p:txBody>
      </p:sp>
      <p:sp>
        <p:nvSpPr>
          <p:cNvPr id="15" name="Text Box 12"/>
          <p:cNvSpPr txBox="1"/>
          <p:nvPr/>
        </p:nvSpPr>
        <p:spPr>
          <a:xfrm>
            <a:off x="10570210" y="6324601"/>
            <a:ext cx="1329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606060"/>
                </a:solidFill>
                <a:latin typeface="Segoe UI" panose="020B0502040204020203" pitchFamily="34" charset="0"/>
                <a:cs typeface="Segoe UI" panose="020B0502040204020203" pitchFamily="34" charset="0"/>
                <a:sym typeface="+mn-ea"/>
              </a:rPr>
              <a:t>#cy2026eu</a:t>
            </a:r>
            <a:endParaRPr lang="en-US" sz="14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0" name="Picture 9" descr="cy2026eu icon-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951" y="467519"/>
            <a:ext cx="850900" cy="850900"/>
          </a:xfrm>
          <a:prstGeom prst="rect">
            <a:avLst/>
          </a:prstGeom>
        </p:spPr>
      </p:pic>
      <p:sp>
        <p:nvSpPr>
          <p:cNvPr id="17" name="Text Box 4"/>
          <p:cNvSpPr txBox="1"/>
          <p:nvPr/>
        </p:nvSpPr>
        <p:spPr>
          <a:xfrm>
            <a:off x="4463143" y="204107"/>
            <a:ext cx="7537219" cy="339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7" cap="all" spc="600" dirty="0">
                <a:solidFill>
                  <a:srgbClr val="FFAD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The 5 pillars of the presidency</a:t>
            </a:r>
          </a:p>
        </p:txBody>
      </p:sp>
      <p:sp>
        <p:nvSpPr>
          <p:cNvPr id="18" name="Round Diagonal Corner Rectangle 17"/>
          <p:cNvSpPr/>
          <p:nvPr/>
        </p:nvSpPr>
        <p:spPr>
          <a:xfrm>
            <a:off x="1722305" y="2142750"/>
            <a:ext cx="2038184" cy="388053"/>
          </a:xfrm>
          <a:prstGeom prst="round2DiagRect">
            <a:avLst>
              <a:gd name="adj1" fmla="val 50000"/>
              <a:gd name="adj2" fmla="val 0"/>
            </a:avLst>
          </a:prstGeom>
          <a:noFill/>
          <a:ln w="317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191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s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1"/>
          <p:cNvSpPr txBox="1"/>
          <p:nvPr/>
        </p:nvSpPr>
        <p:spPr>
          <a:xfrm>
            <a:off x="1066887" y="2364457"/>
            <a:ext cx="1046416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6000" dirty="0">
                <a:solidFill>
                  <a:srgbClr val="60606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 Autonomous Union</a:t>
            </a:r>
          </a:p>
          <a:p>
            <a:pPr>
              <a:lnSpc>
                <a:spcPct val="90000"/>
              </a:lnSpc>
            </a:pPr>
            <a:r>
              <a:rPr lang="en-GB" sz="6000" dirty="0">
                <a:solidFill>
                  <a:srgbClr val="60606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of values that leaves</a:t>
            </a:r>
          </a:p>
          <a:p>
            <a:pPr>
              <a:lnSpc>
                <a:spcPct val="90000"/>
              </a:lnSpc>
            </a:pPr>
            <a:r>
              <a:rPr lang="en-GB" sz="6000" dirty="0">
                <a:solidFill>
                  <a:srgbClr val="60606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no one behind</a:t>
            </a:r>
          </a:p>
        </p:txBody>
      </p:sp>
      <p:sp>
        <p:nvSpPr>
          <p:cNvPr id="14" name="Text Box 4"/>
          <p:cNvSpPr txBox="1"/>
          <p:nvPr/>
        </p:nvSpPr>
        <p:spPr>
          <a:xfrm>
            <a:off x="1066887" y="1725115"/>
            <a:ext cx="32957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cap="all" spc="600" dirty="0">
                <a:solidFill>
                  <a:srgbClr val="606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Pillar 4</a:t>
            </a:r>
          </a:p>
        </p:txBody>
      </p:sp>
      <p:sp>
        <p:nvSpPr>
          <p:cNvPr id="15" name="Text Box 12"/>
          <p:cNvSpPr txBox="1"/>
          <p:nvPr/>
        </p:nvSpPr>
        <p:spPr>
          <a:xfrm>
            <a:off x="10570210" y="6324601"/>
            <a:ext cx="1329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606060"/>
                </a:solidFill>
                <a:latin typeface="Segoe UI" panose="020B0502040204020203" pitchFamily="34" charset="0"/>
                <a:cs typeface="Segoe UI" panose="020B0502040204020203" pitchFamily="34" charset="0"/>
                <a:sym typeface="+mn-ea"/>
              </a:rPr>
              <a:t>#cy2026eu</a:t>
            </a:r>
            <a:endParaRPr lang="en-US" sz="14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0" name="Picture 9" descr="cy2026eu icon-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951" y="467519"/>
            <a:ext cx="850900" cy="850900"/>
          </a:xfrm>
          <a:prstGeom prst="rect">
            <a:avLst/>
          </a:prstGeom>
        </p:spPr>
      </p:pic>
      <p:sp>
        <p:nvSpPr>
          <p:cNvPr id="17" name="Text Box 4"/>
          <p:cNvSpPr txBox="1"/>
          <p:nvPr/>
        </p:nvSpPr>
        <p:spPr>
          <a:xfrm>
            <a:off x="4463143" y="204107"/>
            <a:ext cx="7537219" cy="339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7" cap="all" spc="600" dirty="0">
                <a:solidFill>
                  <a:srgbClr val="FFAD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The 5 pillars of the presidency</a:t>
            </a:r>
          </a:p>
        </p:txBody>
      </p:sp>
      <p:sp>
        <p:nvSpPr>
          <p:cNvPr id="18" name="Round Diagonal Corner Rectangle 17"/>
          <p:cNvSpPr/>
          <p:nvPr/>
        </p:nvSpPr>
        <p:spPr>
          <a:xfrm>
            <a:off x="952501" y="1728307"/>
            <a:ext cx="2038184" cy="388053"/>
          </a:xfrm>
          <a:prstGeom prst="round2DiagRect">
            <a:avLst>
              <a:gd name="adj1" fmla="val 50000"/>
              <a:gd name="adj2" fmla="val 0"/>
            </a:avLst>
          </a:prstGeom>
          <a:noFill/>
          <a:ln w="317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641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s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1"/>
          <p:cNvSpPr txBox="1"/>
          <p:nvPr/>
        </p:nvSpPr>
        <p:spPr>
          <a:xfrm>
            <a:off x="1475101" y="2778899"/>
            <a:ext cx="94844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6000" dirty="0">
                <a:solidFill>
                  <a:srgbClr val="60606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 long-term budget for</a:t>
            </a:r>
          </a:p>
          <a:p>
            <a:pPr>
              <a:lnSpc>
                <a:spcPct val="90000"/>
              </a:lnSpc>
            </a:pPr>
            <a:r>
              <a:rPr lang="en-GB" sz="6000" dirty="0">
                <a:solidFill>
                  <a:srgbClr val="60606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 Autonomous Union</a:t>
            </a:r>
          </a:p>
        </p:txBody>
      </p:sp>
      <p:sp>
        <p:nvSpPr>
          <p:cNvPr id="14" name="Text Box 4"/>
          <p:cNvSpPr txBox="1"/>
          <p:nvPr/>
        </p:nvSpPr>
        <p:spPr>
          <a:xfrm>
            <a:off x="1475101" y="2139558"/>
            <a:ext cx="32957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cap="all" spc="600" dirty="0">
                <a:solidFill>
                  <a:srgbClr val="606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Pillar 5</a:t>
            </a:r>
          </a:p>
        </p:txBody>
      </p:sp>
      <p:sp>
        <p:nvSpPr>
          <p:cNvPr id="15" name="Text Box 12"/>
          <p:cNvSpPr txBox="1"/>
          <p:nvPr/>
        </p:nvSpPr>
        <p:spPr>
          <a:xfrm>
            <a:off x="10570210" y="6324601"/>
            <a:ext cx="1329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606060"/>
                </a:solidFill>
                <a:latin typeface="Segoe UI" panose="020B0502040204020203" pitchFamily="34" charset="0"/>
                <a:cs typeface="Segoe UI" panose="020B0502040204020203" pitchFamily="34" charset="0"/>
                <a:sym typeface="+mn-ea"/>
              </a:rPr>
              <a:t>#cy2026eu</a:t>
            </a:r>
            <a:endParaRPr lang="en-US" sz="14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0" name="Picture 9" descr="cy2026eu icon-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951" y="467519"/>
            <a:ext cx="850900" cy="850900"/>
          </a:xfrm>
          <a:prstGeom prst="rect">
            <a:avLst/>
          </a:prstGeom>
        </p:spPr>
      </p:pic>
      <p:sp>
        <p:nvSpPr>
          <p:cNvPr id="17" name="Text Box 4"/>
          <p:cNvSpPr txBox="1"/>
          <p:nvPr/>
        </p:nvSpPr>
        <p:spPr>
          <a:xfrm>
            <a:off x="4463143" y="204107"/>
            <a:ext cx="7537219" cy="339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7" cap="all" spc="600" dirty="0">
                <a:solidFill>
                  <a:srgbClr val="FFAD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The 5 pillars of the presidency</a:t>
            </a:r>
          </a:p>
        </p:txBody>
      </p:sp>
      <p:sp>
        <p:nvSpPr>
          <p:cNvPr id="18" name="Round Diagonal Corner Rectangle 17"/>
          <p:cNvSpPr/>
          <p:nvPr/>
        </p:nvSpPr>
        <p:spPr>
          <a:xfrm>
            <a:off x="1360715" y="2142750"/>
            <a:ext cx="2038184" cy="388053"/>
          </a:xfrm>
          <a:prstGeom prst="round2DiagRect">
            <a:avLst>
              <a:gd name="adj1" fmla="val 50000"/>
              <a:gd name="adj2" fmla="val 0"/>
            </a:avLst>
          </a:prstGeom>
          <a:noFill/>
          <a:ln w="317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320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D92D68-3F35-C117-30AA-7C95E931D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s 2">
            <a:extLst>
              <a:ext uri="{FF2B5EF4-FFF2-40B4-BE49-F238E27FC236}">
                <a16:creationId xmlns:a16="http://schemas.microsoft.com/office/drawing/2014/main" id="{D6E76644-E648-63C1-862A-7DB35F5BFFB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9160367C-A28B-9787-C4A3-86D5BB489764}"/>
              </a:ext>
            </a:extLst>
          </p:cNvPr>
          <p:cNvSpPr txBox="1"/>
          <p:nvPr/>
        </p:nvSpPr>
        <p:spPr>
          <a:xfrm>
            <a:off x="914400" y="1143000"/>
            <a:ext cx="112665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606060"/>
                </a:solidFill>
                <a:latin typeface="Ibrand" charset="0"/>
                <a:cs typeface="Ibrand" charset="0"/>
              </a:rPr>
              <a:t>Overarching pillars</a:t>
            </a:r>
          </a:p>
        </p:txBody>
      </p:sp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D2EEAC63-A6B8-A7FF-9705-C7FD05535B9F}"/>
              </a:ext>
            </a:extLst>
          </p:cNvPr>
          <p:cNvSpPr/>
          <p:nvPr/>
        </p:nvSpPr>
        <p:spPr>
          <a:xfrm>
            <a:off x="274955" y="261938"/>
            <a:ext cx="11642090" cy="6334125"/>
          </a:xfrm>
          <a:prstGeom prst="round2DiagRect">
            <a:avLst>
              <a:gd name="adj1" fmla="val 0"/>
              <a:gd name="adj2" fmla="val 15087"/>
            </a:avLst>
          </a:prstGeom>
          <a:noFill/>
          <a:ln w="19050">
            <a:solidFill>
              <a:schemeClr val="accent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id="{D7E2C64E-56CE-A5A7-9006-041D5E0D6DA6}"/>
              </a:ext>
            </a:extLst>
          </p:cNvPr>
          <p:cNvSpPr txBox="1"/>
          <p:nvPr/>
        </p:nvSpPr>
        <p:spPr>
          <a:xfrm>
            <a:off x="914399" y="797084"/>
            <a:ext cx="68326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cap="all" spc="6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KEY OBJECTIVES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2B3822C-8244-B83C-D755-F96CDEF68331}"/>
              </a:ext>
            </a:extLst>
          </p:cNvPr>
          <p:cNvCxnSpPr>
            <a:cxnSpLocks/>
          </p:cNvCxnSpPr>
          <p:nvPr/>
        </p:nvCxnSpPr>
        <p:spPr>
          <a:xfrm>
            <a:off x="1017062" y="2754158"/>
            <a:ext cx="3037608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70B8840-FC26-8BB7-CB6F-592C57FE05FD}"/>
              </a:ext>
            </a:extLst>
          </p:cNvPr>
          <p:cNvCxnSpPr>
            <a:cxnSpLocks/>
          </p:cNvCxnSpPr>
          <p:nvPr/>
        </p:nvCxnSpPr>
        <p:spPr>
          <a:xfrm>
            <a:off x="4545320" y="2746189"/>
            <a:ext cx="3037608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53435EE-5E68-E305-ABBD-3598997F9BAA}"/>
              </a:ext>
            </a:extLst>
          </p:cNvPr>
          <p:cNvCxnSpPr>
            <a:cxnSpLocks/>
          </p:cNvCxnSpPr>
          <p:nvPr/>
        </p:nvCxnSpPr>
        <p:spPr>
          <a:xfrm>
            <a:off x="8114579" y="2752553"/>
            <a:ext cx="3037608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3" name="Picture 2" descr="PROEDRIA ICONS-08">
            <a:extLst>
              <a:ext uri="{FF2B5EF4-FFF2-40B4-BE49-F238E27FC236}">
                <a16:creationId xmlns:a16="http://schemas.microsoft.com/office/drawing/2014/main" id="{FCE9F759-BFF2-3C29-7831-C6F871C9A8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9674" y="2935555"/>
            <a:ext cx="403225" cy="408940"/>
          </a:xfrm>
          <a:prstGeom prst="rect">
            <a:avLst/>
          </a:prstGeom>
        </p:spPr>
      </p:pic>
      <p:pic>
        <p:nvPicPr>
          <p:cNvPr id="6" name="Picture 5" descr="PROEDRIA ICONS-32">
            <a:extLst>
              <a:ext uri="{FF2B5EF4-FFF2-40B4-BE49-F238E27FC236}">
                <a16:creationId xmlns:a16="http://schemas.microsoft.com/office/drawing/2014/main" id="{C0E81C55-ECF4-B8FB-66AA-72605DEF48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38153" y="2935555"/>
            <a:ext cx="502920" cy="502920"/>
          </a:xfrm>
          <a:prstGeom prst="rect">
            <a:avLst/>
          </a:prstGeom>
        </p:spPr>
      </p:pic>
      <p:pic>
        <p:nvPicPr>
          <p:cNvPr id="7" name="Picture 6" descr="PROEDRIA ICONS-21">
            <a:extLst>
              <a:ext uri="{FF2B5EF4-FFF2-40B4-BE49-F238E27FC236}">
                <a16:creationId xmlns:a16="http://schemas.microsoft.com/office/drawing/2014/main" id="{67F7C42E-F4AA-95B1-E2C7-86D8138B42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7042" y="2957259"/>
            <a:ext cx="406400" cy="321310"/>
          </a:xfrm>
          <a:prstGeom prst="rect">
            <a:avLst/>
          </a:prstGeom>
        </p:spPr>
      </p:pic>
      <p:sp>
        <p:nvSpPr>
          <p:cNvPr id="12" name="HEADLINE">
            <a:extLst>
              <a:ext uri="{FF2B5EF4-FFF2-40B4-BE49-F238E27FC236}">
                <a16:creationId xmlns:a16="http://schemas.microsoft.com/office/drawing/2014/main" id="{1EFD6DCA-0C5A-4D08-8417-E42D1C484AFD}"/>
              </a:ext>
            </a:extLst>
          </p:cNvPr>
          <p:cNvSpPr txBox="1"/>
          <p:nvPr/>
        </p:nvSpPr>
        <p:spPr>
          <a:xfrm>
            <a:off x="1493761" y="2806362"/>
            <a:ext cx="2560909" cy="2139047"/>
          </a:xfrm>
          <a:prstGeom prst="rect">
            <a:avLst/>
          </a:prstGeom>
          <a:noFill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rtlCol="0">
            <a:spAutoFit/>
          </a:bodyPr>
          <a:lstStyle>
            <a:defPPr>
              <a:defRPr lang="el-GR"/>
            </a:defPPr>
            <a:lvl1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rgbClr val="7C7C7B"/>
                </a:solidFill>
                <a:latin typeface="Moderustic" charset="0"/>
                <a:cs typeface="Moderustic" charset="0"/>
              </a:defRPr>
            </a:lvl1pPr>
          </a:lstStyle>
          <a:p>
            <a:r>
              <a:rPr lang="en-US" dirty="0"/>
              <a:t>Enhancing the role of Research &amp; Innovation in boosting EU competitiveness, resilience and strategic autonomy within an open market economy</a:t>
            </a:r>
          </a:p>
        </p:txBody>
      </p:sp>
      <p:sp>
        <p:nvSpPr>
          <p:cNvPr id="14" name="HEADLINE">
            <a:extLst>
              <a:ext uri="{FF2B5EF4-FFF2-40B4-BE49-F238E27FC236}">
                <a16:creationId xmlns:a16="http://schemas.microsoft.com/office/drawing/2014/main" id="{60A2F14A-A6B7-347C-5DD5-383EA4545A13}"/>
              </a:ext>
            </a:extLst>
          </p:cNvPr>
          <p:cNvSpPr txBox="1"/>
          <p:nvPr/>
        </p:nvSpPr>
        <p:spPr>
          <a:xfrm>
            <a:off x="8754791" y="2806362"/>
            <a:ext cx="2507029" cy="2139047"/>
          </a:xfrm>
          <a:prstGeom prst="rect">
            <a:avLst/>
          </a:prstGeom>
          <a:noFill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rtlCol="0">
            <a:spAutoFit/>
          </a:bodyPr>
          <a:lstStyle>
            <a:defPPr>
              <a:defRPr lang="el-GR"/>
            </a:defPPr>
            <a:lvl1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rgbClr val="7C7C7B"/>
                </a:solidFill>
                <a:latin typeface="Moderustic" charset="0"/>
                <a:cs typeface="Moderustic" charset="0"/>
              </a:defRPr>
            </a:lvl1pPr>
          </a:lstStyle>
          <a:p>
            <a:pPr lvl="0">
              <a:defRPr/>
            </a:pPr>
            <a:r>
              <a:rPr lang="en-US" dirty="0">
                <a:latin typeface="Moderustic"/>
              </a:rPr>
              <a:t>Strengthening Scientific Diplomacy and Cooperation with the EU-MENA region in the areas of research and innovation. </a:t>
            </a:r>
          </a:p>
        </p:txBody>
      </p:sp>
      <p:sp>
        <p:nvSpPr>
          <p:cNvPr id="15" name="HEADLINE">
            <a:extLst>
              <a:ext uri="{FF2B5EF4-FFF2-40B4-BE49-F238E27FC236}">
                <a16:creationId xmlns:a16="http://schemas.microsoft.com/office/drawing/2014/main" id="{F8CCBD52-E592-1111-0E33-9B7F71BD0279}"/>
              </a:ext>
            </a:extLst>
          </p:cNvPr>
          <p:cNvSpPr txBox="1"/>
          <p:nvPr/>
        </p:nvSpPr>
        <p:spPr>
          <a:xfrm>
            <a:off x="5075899" y="2810314"/>
            <a:ext cx="2507029" cy="1846659"/>
          </a:xfrm>
          <a:prstGeom prst="rect">
            <a:avLst/>
          </a:prstGeom>
          <a:noFill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rtlCol="0">
            <a:spAutoFit/>
          </a:bodyPr>
          <a:lstStyle>
            <a:defPPr>
              <a:defRPr lang="el-GR"/>
            </a:defPPr>
            <a:lvl1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rgbClr val="7C7C7B"/>
                </a:solidFill>
                <a:latin typeface="Moderustic" charset="0"/>
                <a:cs typeface="Moderustic" charset="0"/>
              </a:defRPr>
            </a:lvl1pPr>
          </a:lstStyle>
          <a:p>
            <a:pPr>
              <a:defRPr/>
            </a:pPr>
            <a:r>
              <a:rPr lang="en-US" dirty="0" err="1">
                <a:latin typeface="Moderustic"/>
              </a:rPr>
              <a:t>Βuilding</a:t>
            </a:r>
            <a:r>
              <a:rPr lang="en-US" dirty="0">
                <a:latin typeface="Moderustic"/>
              </a:rPr>
              <a:t> Europe’s </a:t>
            </a:r>
          </a:p>
          <a:p>
            <a:pPr>
              <a:defRPr/>
            </a:pPr>
            <a:r>
              <a:rPr lang="en-US" dirty="0">
                <a:latin typeface="Moderustic"/>
              </a:rPr>
              <a:t>artificial intelligence (AI) capacity in science, research infrastructures and capabilities. </a:t>
            </a:r>
          </a:p>
        </p:txBody>
      </p:sp>
      <p:pic>
        <p:nvPicPr>
          <p:cNvPr id="4" name="Picture 3" descr="cy2026eu icon-01">
            <a:extLst>
              <a:ext uri="{FF2B5EF4-FFF2-40B4-BE49-F238E27FC236}">
                <a16:creationId xmlns:a16="http://schemas.microsoft.com/office/drawing/2014/main" id="{C12D301F-4EA5-CF48-0384-09E2791160E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74358" y="477983"/>
            <a:ext cx="1588347" cy="1588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760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93C75-43C6-73B3-13EB-E0F0E1FB9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s 2">
            <a:extLst>
              <a:ext uri="{FF2B5EF4-FFF2-40B4-BE49-F238E27FC236}">
                <a16:creationId xmlns:a16="http://schemas.microsoft.com/office/drawing/2014/main" id="{8A8808B8-0D40-4A05-CCBB-23322830814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Box 1">
            <a:extLst>
              <a:ext uri="{FF2B5EF4-FFF2-40B4-BE49-F238E27FC236}">
                <a16:creationId xmlns:a16="http://schemas.microsoft.com/office/drawing/2014/main" id="{7997189F-94C2-AE80-689F-20B13BEAC1B8}"/>
              </a:ext>
            </a:extLst>
          </p:cNvPr>
          <p:cNvSpPr txBox="1"/>
          <p:nvPr/>
        </p:nvSpPr>
        <p:spPr>
          <a:xfrm>
            <a:off x="2362200" y="2819400"/>
            <a:ext cx="668655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>
                <a:solidFill>
                  <a:srgbClr val="FFAD00"/>
                </a:solidFill>
                <a:latin typeface="Moderustic" charset="0"/>
                <a:cs typeface="Moderustic" charset="0"/>
              </a:rPr>
              <a:t>01.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>
                <a:solidFill>
                  <a:srgbClr val="FFAD00"/>
                </a:solidFill>
                <a:latin typeface="Moderustic" charset="0"/>
                <a:cs typeface="Moderustic" charset="0"/>
              </a:rPr>
              <a:t>02.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>
                <a:solidFill>
                  <a:srgbClr val="FFAD00"/>
                </a:solidFill>
                <a:latin typeface="Moderustic" charset="0"/>
                <a:cs typeface="Moderustic" charset="0"/>
              </a:rPr>
              <a:t>03.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>
                <a:solidFill>
                  <a:srgbClr val="FFAD00"/>
                </a:solidFill>
                <a:latin typeface="Moderustic" charset="0"/>
                <a:cs typeface="Moderustic" charset="0"/>
              </a:rPr>
              <a:t>04.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0BF53293-4C79-DB00-A830-DE5BB94984DF}"/>
              </a:ext>
            </a:extLst>
          </p:cNvPr>
          <p:cNvSpPr txBox="1"/>
          <p:nvPr/>
        </p:nvSpPr>
        <p:spPr>
          <a:xfrm>
            <a:off x="3030854" y="2819400"/>
            <a:ext cx="8555355" cy="18912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/>
                <a:cs typeface="Arial"/>
              </a:rPr>
              <a:t>FP 10 and Specific Programme - Partial General Approach (29/5 COMPET)</a:t>
            </a:r>
            <a:endParaRPr lang="en-US" sz="2000" dirty="0">
              <a:solidFill>
                <a:srgbClr val="7C7C7B"/>
              </a:solidFill>
              <a:latin typeface="Moderustic" charset="0"/>
              <a:cs typeface="Moderustic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/>
                <a:cs typeface="Arial"/>
              </a:rPr>
              <a:t>EURATOM/ITER - Start of negotiations</a:t>
            </a:r>
            <a:endParaRPr lang="en-US" sz="2000" dirty="0">
              <a:cs typeface="Arial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Research Fund for Coal and Steel - General Approach (27/2 COMPET)</a:t>
            </a:r>
            <a:endParaRPr lang="en-US" sz="2000" dirty="0">
              <a:solidFill>
                <a:srgbClr val="7C7C7B"/>
              </a:solidFill>
              <a:latin typeface="Moderustic" charset="0"/>
              <a:cs typeface="Moderustic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European Innovation Act - Progress Report </a:t>
            </a:r>
            <a:r>
              <a:rPr lang="en-GB" sz="2000" dirty="0">
                <a:solidFill>
                  <a:srgbClr val="7C7C7B"/>
                </a:solidFill>
                <a:latin typeface="Moderustic"/>
                <a:cs typeface="Arial"/>
              </a:rPr>
              <a:t>(29/5 COMPET)</a:t>
            </a:r>
            <a:endParaRPr lang="en-US" sz="2000" dirty="0">
              <a:solidFill>
                <a:srgbClr val="7C7C7B"/>
              </a:solidFill>
              <a:latin typeface="Moderustic" charset="0"/>
              <a:cs typeface="Moderustic" charset="0"/>
            </a:endParaRP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327D31EC-0D79-265F-0A7E-DB19B3DB8068}"/>
              </a:ext>
            </a:extLst>
          </p:cNvPr>
          <p:cNvSpPr txBox="1"/>
          <p:nvPr/>
        </p:nvSpPr>
        <p:spPr>
          <a:xfrm>
            <a:off x="10570210" y="6172200"/>
            <a:ext cx="132969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rgbClr val="606060"/>
                </a:solidFill>
                <a:latin typeface="Moderustic" charset="0"/>
                <a:cs typeface="Moderustic" charset="0"/>
                <a:sym typeface="+mn-ea"/>
              </a:rPr>
              <a:t>#cy2026eu</a:t>
            </a:r>
            <a:endParaRPr lang="en-US" sz="1400">
              <a:solidFill>
                <a:schemeClr val="bg1"/>
              </a:solidFill>
              <a:latin typeface="Moderustic" charset="0"/>
              <a:cs typeface="Moderustic" charset="0"/>
            </a:endParaRPr>
          </a:p>
        </p:txBody>
      </p:sp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D545B1F0-A73F-C909-DF23-EE3A8DFE7D7D}"/>
              </a:ext>
            </a:extLst>
          </p:cNvPr>
          <p:cNvSpPr/>
          <p:nvPr/>
        </p:nvSpPr>
        <p:spPr>
          <a:xfrm>
            <a:off x="274955" y="261938"/>
            <a:ext cx="11642090" cy="6334125"/>
          </a:xfrm>
          <a:prstGeom prst="round2DiagRect">
            <a:avLst>
              <a:gd name="adj1" fmla="val 0"/>
              <a:gd name="adj2" fmla="val 15087"/>
            </a:avLst>
          </a:prstGeom>
          <a:noFill/>
          <a:ln w="19050">
            <a:solidFill>
              <a:schemeClr val="accent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933EEE9B-34DE-DCC5-1E40-9ED4BA2DF4BE}"/>
              </a:ext>
            </a:extLst>
          </p:cNvPr>
          <p:cNvSpPr txBox="1"/>
          <p:nvPr/>
        </p:nvSpPr>
        <p:spPr>
          <a:xfrm>
            <a:off x="914399" y="1572905"/>
            <a:ext cx="10671810" cy="12464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14350" indent="-514350">
              <a:buAutoNum type="arabicPeriod"/>
            </a:pPr>
            <a:r>
              <a:rPr lang="en-GB" sz="2500" dirty="0">
                <a:solidFill>
                  <a:srgbClr val="606060"/>
                </a:solidFill>
                <a:latin typeface="Arial"/>
                <a:cs typeface="Arial"/>
              </a:rPr>
              <a:t>Enhancing the role of Research and Innovation in boosting EU competitiveness, resilience and strategic autonomy within an open market economy</a:t>
            </a:r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0FB09BFC-0E1E-6D71-6680-9AA32684B504}"/>
              </a:ext>
            </a:extLst>
          </p:cNvPr>
          <p:cNvSpPr txBox="1"/>
          <p:nvPr/>
        </p:nvSpPr>
        <p:spPr>
          <a:xfrm>
            <a:off x="914400" y="797084"/>
            <a:ext cx="102093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cap="all" spc="6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WP </a:t>
            </a:r>
            <a:r>
              <a:rPr lang="en-US" sz="2200" cap="all" spc="600" dirty="0">
                <a:solidFill>
                  <a:srgbClr val="FFAD00"/>
                </a:solidFill>
                <a:latin typeface="Moderustic" charset="0"/>
              </a:rPr>
              <a:t>RESEARCH/Joint Research &amp; Atomic Questions</a:t>
            </a:r>
          </a:p>
        </p:txBody>
      </p:sp>
      <p:pic>
        <p:nvPicPr>
          <p:cNvPr id="11" name="Picture 10" descr="cy2026eu icon-01">
            <a:extLst>
              <a:ext uri="{FF2B5EF4-FFF2-40B4-BE49-F238E27FC236}">
                <a16:creationId xmlns:a16="http://schemas.microsoft.com/office/drawing/2014/main" id="{CF7E2091-4758-4730-1953-172008C7DE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50120" y="379095"/>
            <a:ext cx="850900" cy="85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81489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B733D6AC11BF49940485415262E166" ma:contentTypeVersion="3" ma:contentTypeDescription="Create a new document." ma:contentTypeScope="" ma:versionID="f26063414a38150ee3ca5a65178c60b6">
  <xsd:schema xmlns:xsd="http://www.w3.org/2001/XMLSchema" xmlns:xs="http://www.w3.org/2001/XMLSchema" xmlns:p="http://schemas.microsoft.com/office/2006/metadata/properties" xmlns:ns2="6b75a081-e1bf-48e6-982d-9e6fc32491ae" targetNamespace="http://schemas.microsoft.com/office/2006/metadata/properties" ma:root="true" ma:fieldsID="0e3e82e3873d1ed13ebf6a6724c8201f" ns2:_="">
    <xsd:import namespace="6b75a081-e1bf-48e6-982d-9e6fc32491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75a081-e1bf-48e6-982d-9e6fc32491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03F4BD-A313-4919-B45E-475793EB4E92}">
  <ds:schemaRefs>
    <ds:schemaRef ds:uri="6b75a081-e1bf-48e6-982d-9e6fc32491a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A689BDA-9098-49D9-AECD-8753B3E4823E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6b75a081-e1bf-48e6-982d-9e6fc32491ae"/>
  </ds:schemaRefs>
</ds:datastoreItem>
</file>

<file path=customXml/itemProps3.xml><?xml version="1.0" encoding="utf-8"?>
<ds:datastoreItem xmlns:ds="http://schemas.openxmlformats.org/officeDocument/2006/customXml" ds:itemID="{C8D2D9BC-8613-48BC-AB55-76E7FD35C1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1211</TotalTime>
  <Words>526</Words>
  <Application>Microsoft Office PowerPoint</Application>
  <PresentationFormat>Widescreen</PresentationFormat>
  <Paragraphs>104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Calibri Light</vt:lpstr>
      <vt:lpstr>Ibrand</vt:lpstr>
      <vt:lpstr>Moderustic</vt:lpstr>
      <vt:lpstr>Segoe UI</vt:lpstr>
      <vt:lpstr>Segoe UI Black</vt:lpstr>
      <vt:lpstr>Segoe UI Light</vt:lpstr>
      <vt:lpstr>Segoe UI Semibold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Christina C.</dc:creator>
  <cp:lastModifiedBy>Pantelis Savvas Ioannou</cp:lastModifiedBy>
  <cp:revision>13</cp:revision>
  <cp:lastPrinted>2021-02-10T06:57:00Z</cp:lastPrinted>
  <dcterms:created xsi:type="dcterms:W3CDTF">2010-10-11T12:49:00Z</dcterms:created>
  <dcterms:modified xsi:type="dcterms:W3CDTF">2026-01-09T08:37:25Z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1033-11.2.0.11306</vt:lpwstr>
  </property>
  <property fmtid="{D5CDD505-2E9C-101B-9397-08002B2CF9AE}" pid="3" name="ICV">
    <vt:lpwstr>595C6C323A244AA3B61C1160FAAECE8F</vt:lpwstr>
  </property>
  <property fmtid="{D5CDD505-2E9C-101B-9397-08002B2CF9AE}" pid="4" name="ContentTypeId">
    <vt:lpwstr>0x010100B7B733D6AC11BF49940485415262E166</vt:lpwstr>
  </property>
  <property fmtid="{D5CDD505-2E9C-101B-9397-08002B2CF9AE}" pid="5" name="MediaServiceImageTags">
    <vt:lpwstr/>
  </property>
</Properties>
</file>